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3" r:id="rId8"/>
    <p:sldId id="264" r:id="rId9"/>
    <p:sldId id="261"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6/11/2022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6/11/2022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6/11/2022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6/11/2022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6/11/2022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6/11/2022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6/11/2022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6/11/2022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6/11/2022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6/11/2022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6/11/2022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6/11/2022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295401"/>
            <a:ext cx="7848600" cy="2305050"/>
          </a:xfrm>
        </p:spPr>
        <p:txBody>
          <a:bodyPr>
            <a:normAutofit/>
          </a:bodyPr>
          <a:lstStyle/>
          <a:p>
            <a:r>
              <a:rPr lang="en-IN" sz="2400" dirty="0" smtClean="0">
                <a:latin typeface="Times New Roman" pitchFamily="18" charset="0"/>
                <a:cs typeface="Times New Roman" pitchFamily="18" charset="0"/>
              </a:rPr>
              <a:t>Paper: </a:t>
            </a:r>
            <a:r>
              <a:rPr lang="en-IN" sz="2400" dirty="0" smtClean="0">
                <a:latin typeface="Times New Roman" pitchFamily="18" charset="0"/>
                <a:cs typeface="Times New Roman" pitchFamily="18" charset="0"/>
              </a:rPr>
              <a:t>Economic Planning and Development (6</a:t>
            </a:r>
            <a:r>
              <a:rPr lang="en-IN" sz="2400" baseline="30000" dirty="0" smtClean="0">
                <a:latin typeface="Times New Roman" pitchFamily="18" charset="0"/>
                <a:cs typeface="Times New Roman" pitchFamily="18" charset="0"/>
              </a:rPr>
              <a:t>th</a:t>
            </a:r>
            <a:r>
              <a:rPr lang="en-IN" sz="2400" dirty="0" smtClean="0">
                <a:latin typeface="Times New Roman" pitchFamily="18" charset="0"/>
                <a:cs typeface="Times New Roman" pitchFamily="18" charset="0"/>
              </a:rPr>
              <a:t> Semester)</a:t>
            </a:r>
            <a:r>
              <a:rPr lang="en-IN" sz="2400" dirty="0" smtClean="0">
                <a:latin typeface="Times New Roman" pitchFamily="18" charset="0"/>
                <a:cs typeface="Times New Roman" pitchFamily="18" charset="0"/>
              </a:rPr>
              <a:t/>
            </a:r>
            <a:br>
              <a:rPr lang="en-IN" sz="2400" dirty="0" smtClean="0">
                <a:latin typeface="Times New Roman" pitchFamily="18" charset="0"/>
                <a:cs typeface="Times New Roman" pitchFamily="18" charset="0"/>
              </a:rPr>
            </a:br>
            <a:r>
              <a:rPr lang="en-IN" sz="2400" dirty="0" smtClean="0">
                <a:latin typeface="Times New Roman" pitchFamily="18" charset="0"/>
                <a:cs typeface="Times New Roman" pitchFamily="18" charset="0"/>
              </a:rPr>
              <a:t/>
            </a:r>
            <a:br>
              <a:rPr lang="en-IN" sz="2400" dirty="0" smtClean="0">
                <a:latin typeface="Times New Roman" pitchFamily="18" charset="0"/>
                <a:cs typeface="Times New Roman" pitchFamily="18" charset="0"/>
              </a:rPr>
            </a:br>
            <a:r>
              <a:rPr lang="en-IN" sz="2400" dirty="0" smtClean="0">
                <a:latin typeface="Times New Roman" pitchFamily="18" charset="0"/>
                <a:cs typeface="Times New Roman" pitchFamily="18" charset="0"/>
              </a:rPr>
              <a:t>Topic: </a:t>
            </a:r>
            <a:r>
              <a:rPr lang="en-IN" sz="2400" dirty="0" smtClean="0">
                <a:latin typeface="Times New Roman" pitchFamily="18" charset="0"/>
                <a:cs typeface="Times New Roman" pitchFamily="18" charset="0"/>
              </a:rPr>
              <a:t>Features of Globalization</a:t>
            </a:r>
            <a:endParaRPr lang="en-US" sz="2400" dirty="0"/>
          </a:p>
        </p:txBody>
      </p:sp>
      <p:sp>
        <p:nvSpPr>
          <p:cNvPr id="3" name="Subtitle 2"/>
          <p:cNvSpPr>
            <a:spLocks noGrp="1"/>
          </p:cNvSpPr>
          <p:nvPr>
            <p:ph type="subTitle" idx="1"/>
          </p:nvPr>
        </p:nvSpPr>
        <p:spPr/>
        <p:txBody>
          <a:bodyPr>
            <a:normAutofit fontScale="55000" lnSpcReduction="20000"/>
          </a:bodyPr>
          <a:lstStyle/>
          <a:p>
            <a:r>
              <a:rPr lang="en-IN" sz="24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Presented by</a:t>
            </a:r>
          </a:p>
          <a:p>
            <a:r>
              <a:rPr lang="en-IN" sz="2400" b="1" dirty="0" err="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Bhargab</a:t>
            </a:r>
            <a:r>
              <a:rPr lang="en-IN" sz="24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Das</a:t>
            </a:r>
          </a:p>
          <a:p>
            <a:r>
              <a:rPr lang="en-IN" sz="24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Assistant Professor,</a:t>
            </a:r>
          </a:p>
          <a:p>
            <a:r>
              <a:rPr lang="en-IN" sz="24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Department of Economics,</a:t>
            </a:r>
          </a:p>
          <a:p>
            <a:r>
              <a:rPr lang="en-IN" sz="24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Dr. B.K.B. College</a:t>
            </a:r>
            <a:endParaRPr lang="en-US" sz="24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90600"/>
            <a:ext cx="8534400" cy="5410200"/>
          </a:xfrm>
        </p:spPr>
        <p:txBody>
          <a:bodyPr>
            <a:normAutofit/>
          </a:bodyPr>
          <a:lstStyle/>
          <a:p>
            <a:endParaRPr lang="en-IN" sz="2400" dirty="0" smtClean="0"/>
          </a:p>
          <a:p>
            <a:pPr algn="just" fontAlgn="base"/>
            <a:r>
              <a:rPr lang="en-US" sz="2400" dirty="0" smtClean="0"/>
              <a:t>In simple words, Globalization means securing of socio-economic integration and development of all the people of the world through a free flow of goods, services, information, knowledge and people across the borders of all states. The basic features of Globalization are mentioned below</a:t>
            </a:r>
            <a:r>
              <a:rPr lang="en-US" sz="2400" dirty="0" smtClean="0"/>
              <a:t>:</a:t>
            </a:r>
          </a:p>
          <a:p>
            <a:pPr algn="just" fontAlgn="base">
              <a:buNone/>
            </a:pPr>
            <a:endParaRPr lang="en-US" sz="2400" dirty="0" smtClean="0"/>
          </a:p>
          <a:p>
            <a:pPr algn="just" fontAlgn="base"/>
            <a:r>
              <a:rPr lang="en-US" sz="2400" b="1" dirty="0" smtClean="0"/>
              <a:t>1. </a:t>
            </a:r>
            <a:r>
              <a:rPr lang="en-US" sz="2400" b="1" dirty="0" smtClean="0"/>
              <a:t>Liberalization: </a:t>
            </a:r>
            <a:r>
              <a:rPr lang="en-US" sz="2400" dirty="0" smtClean="0"/>
              <a:t>It </a:t>
            </a:r>
            <a:r>
              <a:rPr lang="en-US" sz="2400" dirty="0" smtClean="0"/>
              <a:t>stands for the freedom of the entrepreneurs to establish any industry or trade or business venture, within their own countries or abroad.</a:t>
            </a:r>
          </a:p>
          <a:p>
            <a:pPr algn="just" fontAlgn="base"/>
            <a:endParaRPr lang="en-US" sz="2400" dirty="0" smtClean="0"/>
          </a:p>
          <a:p>
            <a:endParaRPr lang="en-IN" sz="2400" dirty="0" smtClean="0"/>
          </a:p>
          <a:p>
            <a:endParaRPr lang="en-IN" sz="2400" dirty="0" smtClean="0"/>
          </a:p>
          <a:p>
            <a:pPr>
              <a:buNone/>
            </a:pPr>
            <a:endParaRPr lang="en-IN" sz="2400" dirty="0" smtClean="0"/>
          </a:p>
        </p:txBody>
      </p:sp>
      <p:sp>
        <p:nvSpPr>
          <p:cNvPr id="2" name="Title 1"/>
          <p:cNvSpPr>
            <a:spLocks noGrp="1"/>
          </p:cNvSpPr>
          <p:nvPr>
            <p:ph type="title"/>
          </p:nvPr>
        </p:nvSpPr>
        <p:spPr>
          <a:xfrm>
            <a:off x="457200" y="274638"/>
            <a:ext cx="8153400" cy="944562"/>
          </a:xfrm>
        </p:spPr>
        <p:txBody>
          <a:bodyPr/>
          <a:lstStyle/>
          <a:p>
            <a:pPr fontAlgn="base"/>
            <a:r>
              <a:rPr lang="en-US" sz="3200" dirty="0" smtClean="0"/>
              <a:t>Basic Features of Globalization:</a:t>
            </a:r>
            <a:endParaRPr 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762000"/>
            <a:ext cx="8534400" cy="5715000"/>
          </a:xfrm>
        </p:spPr>
        <p:txBody>
          <a:bodyPr>
            <a:normAutofit/>
          </a:bodyPr>
          <a:lstStyle/>
          <a:p>
            <a:pPr algn="just"/>
            <a:endParaRPr lang="en-IN" sz="2400" dirty="0" smtClean="0"/>
          </a:p>
          <a:p>
            <a:pPr fontAlgn="base"/>
            <a:r>
              <a:rPr lang="en-US" sz="2400" b="1" dirty="0" smtClean="0"/>
              <a:t>2. Free trade</a:t>
            </a:r>
            <a:r>
              <a:rPr lang="en-US" sz="2400" b="1" dirty="0" smtClean="0"/>
              <a:t>:</a:t>
            </a:r>
          </a:p>
          <a:p>
            <a:pPr fontAlgn="base"/>
            <a:endParaRPr lang="en-IN" sz="2400" b="1" dirty="0" smtClean="0"/>
          </a:p>
          <a:p>
            <a:pPr fontAlgn="base">
              <a:buNone/>
            </a:pPr>
            <a:endParaRPr lang="en-US" sz="2400" dirty="0" smtClean="0"/>
          </a:p>
          <a:p>
            <a:pPr algn="just" fontAlgn="base"/>
            <a:r>
              <a:rPr lang="en-US" sz="2400" dirty="0" smtClean="0"/>
              <a:t>It stands for free flow of trade relations among all the nations. It stands for keeping business and trade away from excessive and rigid regulatory and protective rules and regulations.</a:t>
            </a:r>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305800" cy="5181600"/>
          </a:xfrm>
        </p:spPr>
        <p:txBody>
          <a:bodyPr>
            <a:normAutofit/>
          </a:bodyPr>
          <a:lstStyle/>
          <a:p>
            <a:pPr fontAlgn="base"/>
            <a:r>
              <a:rPr lang="en-US" sz="2400" b="1" dirty="0" smtClean="0"/>
              <a:t>3. Globalization of Economic Activity</a:t>
            </a:r>
            <a:r>
              <a:rPr lang="en-US" sz="2400" b="1" dirty="0" smtClean="0"/>
              <a:t>:</a:t>
            </a:r>
          </a:p>
          <a:p>
            <a:pPr fontAlgn="base"/>
            <a:endParaRPr lang="en-IN" sz="2400" b="1" dirty="0" smtClean="0"/>
          </a:p>
          <a:p>
            <a:pPr fontAlgn="base"/>
            <a:endParaRPr lang="en-US" sz="2400" dirty="0" smtClean="0"/>
          </a:p>
          <a:p>
            <a:pPr algn="just" fontAlgn="base"/>
            <a:r>
              <a:rPr lang="en-US" sz="2400" dirty="0" smtClean="0"/>
              <a:t>Economic activities are to be governed both by the domestic markets and also the world market. It stands for the process of integrating the domestic economies with the world economy.</a:t>
            </a:r>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828800"/>
            <a:ext cx="8839200" cy="4648200"/>
          </a:xfrm>
        </p:spPr>
        <p:txBody>
          <a:bodyPr>
            <a:normAutofit/>
          </a:bodyPr>
          <a:lstStyle/>
          <a:p>
            <a:pPr algn="just"/>
            <a:endParaRPr lang="en-IN" sz="2400" dirty="0" smtClean="0"/>
          </a:p>
          <a:p>
            <a:pPr fontAlgn="base"/>
            <a:r>
              <a:rPr lang="en-US" sz="2400" b="1" dirty="0" smtClean="0"/>
              <a:t>4. Liberalization of Import-Export System</a:t>
            </a:r>
            <a:r>
              <a:rPr lang="en-US" sz="2400" b="1" dirty="0" smtClean="0"/>
              <a:t>:</a:t>
            </a:r>
          </a:p>
          <a:p>
            <a:pPr fontAlgn="base"/>
            <a:endParaRPr lang="en-IN" sz="2400" b="1" dirty="0" smtClean="0"/>
          </a:p>
          <a:p>
            <a:pPr fontAlgn="base">
              <a:buNone/>
            </a:pPr>
            <a:endParaRPr lang="en-US" sz="2400" dirty="0" smtClean="0"/>
          </a:p>
          <a:p>
            <a:pPr algn="just" fontAlgn="base"/>
            <a:r>
              <a:rPr lang="en-US" sz="2400" dirty="0" smtClean="0"/>
              <a:t>It stands for liberalization of the import-export activity involving a free flow of goods and services across borders.</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219200"/>
            <a:ext cx="8534400" cy="5334000"/>
          </a:xfrm>
        </p:spPr>
        <p:txBody>
          <a:bodyPr>
            <a:normAutofit/>
          </a:bodyPr>
          <a:lstStyle/>
          <a:p>
            <a:pPr fontAlgn="base"/>
            <a:r>
              <a:rPr lang="en-US" sz="2800" b="1" dirty="0" smtClean="0"/>
              <a:t>5. Privatization</a:t>
            </a:r>
            <a:r>
              <a:rPr lang="en-US" sz="2800" b="1" dirty="0" smtClean="0"/>
              <a:t>:</a:t>
            </a:r>
          </a:p>
          <a:p>
            <a:pPr fontAlgn="base"/>
            <a:endParaRPr lang="en-IN" sz="2800" b="1" dirty="0" smtClean="0"/>
          </a:p>
          <a:p>
            <a:pPr fontAlgn="base"/>
            <a:endParaRPr lang="en-US" sz="2800" dirty="0" smtClean="0"/>
          </a:p>
          <a:p>
            <a:pPr algn="just" fontAlgn="base"/>
            <a:r>
              <a:rPr lang="en-US" sz="2800" dirty="0" smtClean="0"/>
              <a:t>Globalization stands for keeping the state away from ownership of means of production and distribution and letting the free flow of industrial, trade and economic activity among the people and their corporations.</a:t>
            </a:r>
            <a:endParaRPr lang="en-U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906963"/>
          </a:xfrm>
        </p:spPr>
        <p:txBody>
          <a:bodyPr/>
          <a:lstStyle/>
          <a:p>
            <a:pPr fontAlgn="base"/>
            <a:r>
              <a:rPr lang="en-US" b="1" dirty="0" smtClean="0"/>
              <a:t>6. Increased Collaborations</a:t>
            </a:r>
            <a:r>
              <a:rPr lang="en-US" b="1" dirty="0" smtClean="0"/>
              <a:t>:</a:t>
            </a:r>
          </a:p>
          <a:p>
            <a:pPr fontAlgn="base">
              <a:buNone/>
            </a:pPr>
            <a:endParaRPr lang="en-US" dirty="0" smtClean="0"/>
          </a:p>
          <a:p>
            <a:pPr algn="just" fontAlgn="base"/>
            <a:r>
              <a:rPr lang="en-US" dirty="0" smtClean="0"/>
              <a:t>Encouraging the process of collaborations among the entrepreneurs with a view to secure rapid modernization, development and technological advancement, is a feature of Globalization.</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990600"/>
            <a:ext cx="8305800" cy="5016691"/>
          </a:xfrm>
        </p:spPr>
        <p:txBody>
          <a:bodyPr/>
          <a:lstStyle/>
          <a:p>
            <a:pPr fontAlgn="base"/>
            <a:r>
              <a:rPr lang="en-US" b="1" dirty="0" smtClean="0"/>
              <a:t>7. Economic Reforms</a:t>
            </a:r>
            <a:r>
              <a:rPr lang="en-US" b="1" dirty="0" smtClean="0"/>
              <a:t>:</a:t>
            </a:r>
          </a:p>
          <a:p>
            <a:pPr fontAlgn="base">
              <a:buNone/>
            </a:pPr>
            <a:endParaRPr lang="en-US" dirty="0" smtClean="0"/>
          </a:p>
          <a:p>
            <a:pPr algn="just" fontAlgn="base"/>
            <a:r>
              <a:rPr lang="en-US" dirty="0" smtClean="0"/>
              <a:t>Encouraging fiscal and financial reforms with a view to give strength to free trade, free enterprise and market forces of the world. Globalization stands for integration and democratization of the world’s culture, economy and infrastructure through global investments.</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678362"/>
          </a:xfrm>
        </p:spPr>
        <p:txBody>
          <a:bodyPr/>
          <a:lstStyle/>
          <a:p>
            <a:pPr algn="ctr"/>
            <a:r>
              <a:rPr lang="en-IN" b="1" dirty="0" smtClean="0"/>
              <a:t>Thank You</a:t>
            </a:r>
            <a:endParaRPr lang="en-US" b="1"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62</TotalTime>
  <Words>141</Words>
  <Application>Microsoft Office PowerPoint</Application>
  <PresentationFormat>On-screen Show (4:3)</PresentationFormat>
  <Paragraphs>38</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Concourse</vt:lpstr>
      <vt:lpstr>Paper: Economic Planning and Development (6th Semester)  Topic: Features of Globalization</vt:lpstr>
      <vt:lpstr>Basic Features of Globalization:</vt:lpstr>
      <vt:lpstr>Slide 3</vt:lpstr>
      <vt:lpstr>Slide 4</vt:lpstr>
      <vt:lpstr>Slide 5</vt:lpstr>
      <vt:lpstr>Slide 6</vt:lpstr>
      <vt:lpstr>Slide 7</vt:lpstr>
      <vt:lpstr>Slide 8</vt:lpstr>
      <vt:lpstr>Thank You</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Paper: Economics of Natural Resources and Sustainable Development  Topic: Characteristics of  Natural Resources</dc:title>
  <dc:creator>user</dc:creator>
  <cp:lastModifiedBy>Windows User</cp:lastModifiedBy>
  <cp:revision>40</cp:revision>
  <dcterms:created xsi:type="dcterms:W3CDTF">2006-08-16T00:00:00Z</dcterms:created>
  <dcterms:modified xsi:type="dcterms:W3CDTF">2022-06-11T18:02:58Z</dcterms:modified>
</cp:coreProperties>
</file>