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6/11/2022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6/11/2022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6/11/2022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6/11/2022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6/11/2022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295401"/>
            <a:ext cx="7848600" cy="2305050"/>
          </a:xfrm>
        </p:spPr>
        <p:txBody>
          <a:bodyPr>
            <a:normAutofit/>
          </a:bodyPr>
          <a:lstStyle/>
          <a:p>
            <a:r>
              <a:rPr lang="en-IN" sz="2400" dirty="0" smtClean="0">
                <a:latin typeface="Times New Roman" pitchFamily="18" charset="0"/>
                <a:cs typeface="Times New Roman" pitchFamily="18" charset="0"/>
              </a:rPr>
              <a:t>Paper: Economics of Natural Resources and Sustainable Development</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Topic: Characteristics of  Natural Resources</a:t>
            </a:r>
            <a:endParaRPr lang="en-US" sz="2400" dirty="0"/>
          </a:p>
        </p:txBody>
      </p:sp>
      <p:sp>
        <p:nvSpPr>
          <p:cNvPr id="3" name="Subtitle 2"/>
          <p:cNvSpPr>
            <a:spLocks noGrp="1"/>
          </p:cNvSpPr>
          <p:nvPr>
            <p:ph type="subTitle" idx="1"/>
          </p:nvPr>
        </p:nvSpPr>
        <p:spPr/>
        <p:txBody>
          <a:bodyPr>
            <a:normAutofit fontScale="55000" lnSpcReduction="20000"/>
          </a:bodyPr>
          <a:lstStyle/>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Presented by</a:t>
            </a:r>
          </a:p>
          <a:p>
            <a:r>
              <a:rPr lang="en-IN" sz="2400" b="1" dirty="0" err="1"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Bhargab</a:t>
            </a:r>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Das</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Assistant Professor,</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Department of Economics,</a:t>
            </a:r>
          </a:p>
          <a:p>
            <a:r>
              <a:rPr lang="en-IN"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Dr. B.K.B. College</a:t>
            </a:r>
            <a:endParaRPr lang="en-US" sz="24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944562"/>
          </a:xfrm>
        </p:spPr>
        <p:txBody>
          <a:bodyPr/>
          <a:lstStyle/>
          <a:p>
            <a:pPr algn="l"/>
            <a:r>
              <a:rPr lang="en-IN" sz="3200" dirty="0" smtClean="0"/>
              <a:t>What is Natural Resource?</a:t>
            </a:r>
            <a:endParaRPr lang="en-US" sz="3200" dirty="0"/>
          </a:p>
        </p:txBody>
      </p:sp>
      <p:sp>
        <p:nvSpPr>
          <p:cNvPr id="3" name="Content Placeholder 2"/>
          <p:cNvSpPr>
            <a:spLocks noGrp="1"/>
          </p:cNvSpPr>
          <p:nvPr>
            <p:ph idx="1"/>
          </p:nvPr>
        </p:nvSpPr>
        <p:spPr>
          <a:xfrm>
            <a:off x="457200" y="1295400"/>
            <a:ext cx="8382000" cy="5105400"/>
          </a:xfrm>
        </p:spPr>
        <p:txBody>
          <a:bodyPr>
            <a:normAutofit/>
          </a:bodyPr>
          <a:lstStyle/>
          <a:p>
            <a:endParaRPr lang="en-IN" sz="2400" dirty="0" smtClean="0"/>
          </a:p>
          <a:p>
            <a:r>
              <a:rPr lang="en-IN" sz="2400" dirty="0" smtClean="0"/>
              <a:t>Natural resource are materials from the earth that are used to support life and meet people’s needs. Any natural substance that human use can be considered as a natural resource. </a:t>
            </a:r>
          </a:p>
          <a:p>
            <a:endParaRPr lang="en-IN" sz="2400" dirty="0" smtClean="0"/>
          </a:p>
          <a:p>
            <a:endParaRPr lang="en-IN" sz="2400" dirty="0" smtClean="0"/>
          </a:p>
          <a:p>
            <a:r>
              <a:rPr lang="en-IN" sz="2400" dirty="0" smtClean="0"/>
              <a:t>Examples of natural resources are air, water, sunlight, forest, wild life, natural gas, crude oil etc.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algn="l"/>
            <a:r>
              <a:rPr lang="en-IN" sz="3200" dirty="0" smtClean="0"/>
              <a:t>Characteristics of natural resources:</a:t>
            </a:r>
            <a:endParaRPr lang="en-US" sz="3200" dirty="0"/>
          </a:p>
        </p:txBody>
      </p:sp>
      <p:sp>
        <p:nvSpPr>
          <p:cNvPr id="3" name="Content Placeholder 2"/>
          <p:cNvSpPr>
            <a:spLocks noGrp="1"/>
          </p:cNvSpPr>
          <p:nvPr>
            <p:ph idx="1"/>
          </p:nvPr>
        </p:nvSpPr>
        <p:spPr>
          <a:xfrm>
            <a:off x="457200" y="1371600"/>
            <a:ext cx="8382000" cy="5105400"/>
          </a:xfrm>
        </p:spPr>
        <p:txBody>
          <a:bodyPr>
            <a:normAutofit/>
          </a:bodyPr>
          <a:lstStyle/>
          <a:p>
            <a:pPr algn="just"/>
            <a:r>
              <a:rPr lang="en-IN" sz="2400" b="1" dirty="0" smtClean="0"/>
              <a:t>Feasibility of Exclusion: </a:t>
            </a:r>
            <a:r>
              <a:rPr lang="en-IN" sz="2400" dirty="0" smtClean="0"/>
              <a:t>It is a term used to indicate whether it is easy or difficult to control access to a good or service. If anyone can easily access the commodity providing restrictions for others to consume that commodity the higher feasibility of exclusion are reflected and vice versa. </a:t>
            </a:r>
          </a:p>
          <a:p>
            <a:pPr algn="just"/>
            <a:endParaRPr lang="en-IN" sz="2400" dirty="0" smtClean="0"/>
          </a:p>
          <a:p>
            <a:pPr algn="just">
              <a:buNone/>
            </a:pPr>
            <a:r>
              <a:rPr lang="en-IN" sz="2400" dirty="0" smtClean="0"/>
              <a:t>     Feasibility of exclusion is an important characteristic of natural resources which varies depending on the nature of the natural resources. In case of wind, sunlight, air etc. The feasibility of exclusion is zero.  </a:t>
            </a:r>
          </a:p>
          <a:p>
            <a:pPr algn="just"/>
            <a:endParaRPr lang="en-IN" sz="2400" dirty="0" smtClean="0"/>
          </a:p>
          <a:p>
            <a:pPr algn="just"/>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05800" cy="5943600"/>
          </a:xfrm>
        </p:spPr>
        <p:txBody>
          <a:bodyPr>
            <a:normAutofit/>
          </a:bodyPr>
          <a:lstStyle/>
          <a:p>
            <a:pPr algn="just"/>
            <a:endParaRPr lang="en-IN" sz="2400" dirty="0" smtClean="0"/>
          </a:p>
          <a:p>
            <a:pPr algn="just"/>
            <a:r>
              <a:rPr lang="en-IN" sz="2400" b="1" dirty="0" smtClean="0"/>
              <a:t>Nature of consumption: </a:t>
            </a:r>
            <a:r>
              <a:rPr lang="en-IN" sz="2400" dirty="0" smtClean="0"/>
              <a:t>The nature of consumption refers to whether the consumption of the good is subtractive or joint. Consumption is subtractive when one person consumes a good for a particular purpose, with the result that another person can not use the good. </a:t>
            </a:r>
          </a:p>
          <a:p>
            <a:pPr algn="just"/>
            <a:endParaRPr lang="en-IN" sz="2400" dirty="0" smtClean="0"/>
          </a:p>
          <a:p>
            <a:pPr algn="just">
              <a:buNone/>
            </a:pPr>
            <a:r>
              <a:rPr lang="en-IN" sz="2400" dirty="0" smtClean="0"/>
              <a:t>     When two or more people can benefit from the goods and services at the same time without reducing the amount available for others, consumption of such goods and services are joint.</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458200" cy="6172200"/>
          </a:xfrm>
        </p:spPr>
        <p:txBody>
          <a:bodyPr>
            <a:normAutofit/>
          </a:bodyPr>
          <a:lstStyle/>
          <a:p>
            <a:pPr algn="just"/>
            <a:endParaRPr lang="en-IN" sz="2400" dirty="0" smtClean="0"/>
          </a:p>
          <a:p>
            <a:pPr algn="just"/>
            <a:endParaRPr lang="en-IN" sz="2400" dirty="0" smtClean="0"/>
          </a:p>
          <a:p>
            <a:pPr algn="just"/>
            <a:r>
              <a:rPr lang="en-IN" sz="2400" dirty="0" smtClean="0"/>
              <a:t>Another characteristic of natural resource is the existence of market of commercial value . Assigning property rights some natural resources have been changed to a marketed commodity and maintain the efficient level of extraction.</a:t>
            </a:r>
          </a:p>
          <a:p>
            <a:pPr algn="just"/>
            <a:endParaRPr lang="en-IN" sz="2400" dirty="0" smtClean="0"/>
          </a:p>
          <a:p>
            <a:pPr algn="just"/>
            <a:endParaRPr lang="en-IN" sz="2400" dirty="0" smtClean="0"/>
          </a:p>
          <a:p>
            <a:pPr algn="just">
              <a:buNone/>
            </a:pPr>
            <a:endParaRPr lang="en-IN" sz="2400" dirty="0" smtClean="0"/>
          </a:p>
          <a:p>
            <a:pPr algn="just"/>
            <a:r>
              <a:rPr lang="en-IN" sz="2400" dirty="0" smtClean="0"/>
              <a:t>Further, some natural resources are in biotic and some are </a:t>
            </a:r>
            <a:r>
              <a:rPr lang="en-IN" sz="2400" dirty="0" err="1" smtClean="0"/>
              <a:t>abiotic</a:t>
            </a:r>
            <a:r>
              <a:rPr lang="en-IN" sz="2400" dirty="0" smtClean="0"/>
              <a:t>. Considering the renewability some natural resources are renewable and some are non renewable.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848600" cy="3001962"/>
          </a:xfrm>
        </p:spPr>
        <p:txBody>
          <a:bodyPr/>
          <a:lstStyle/>
          <a:p>
            <a:pPr algn="ctr"/>
            <a:r>
              <a:rPr lang="en-IN" b="1" dirty="0" smtClean="0"/>
              <a:t>THANKYOU</a:t>
            </a:r>
            <a:endParaRPr lang="en-US"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33</TotalTime>
  <Words>325</Words>
  <Application>Microsoft Office PowerPoint</Application>
  <PresentationFormat>On-screen Show (4:3)</PresentationFormat>
  <Paragraphs>28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Opulent</vt:lpstr>
      <vt:lpstr>Paper: Economics of Natural Resources and Sustainable Development  Topic: Characteristics of  Natural Resources</vt:lpstr>
      <vt:lpstr>What is Natural Resource?</vt:lpstr>
      <vt:lpstr>Characteristics of natural resources:</vt:lpstr>
      <vt:lpstr>Slide 4</vt:lpstr>
      <vt:lpstr>Slide 5</vt:lpstr>
      <vt:lpstr>THANKYOU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Paper: Economics of Natural Resources and Sustainable Development  Topic: Characteristics of  Natural Resources</dc:title>
  <dc:creator>user</dc:creator>
  <cp:lastModifiedBy>Windows User</cp:lastModifiedBy>
  <cp:revision>12</cp:revision>
  <dcterms:created xsi:type="dcterms:W3CDTF">2006-08-16T00:00:00Z</dcterms:created>
  <dcterms:modified xsi:type="dcterms:W3CDTF">2022-06-11T15:57:45Z</dcterms:modified>
</cp:coreProperties>
</file>