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EE4BD73-25C6-47A2-BE00-266616E0652C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CF757F0-B775-4A85-85CD-71BACBD36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SOCIAL CONTRACT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BY- DR. PRANAMI LASKAR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six theories of the origin of the state.</a:t>
            </a:r>
          </a:p>
          <a:p>
            <a:r>
              <a:rPr lang="en-US" dirty="0" smtClean="0"/>
              <a:t>The Divine Right theory is the oldest theory of origin of the state.</a:t>
            </a:r>
          </a:p>
          <a:p>
            <a:r>
              <a:rPr lang="en-US" dirty="0" smtClean="0"/>
              <a:t>It is as old as the state itself.</a:t>
            </a:r>
          </a:p>
          <a:p>
            <a:r>
              <a:rPr lang="en-US" dirty="0" smtClean="0"/>
              <a:t>Traces of this theory can be found out in different ancient scripts.</a:t>
            </a:r>
          </a:p>
          <a:p>
            <a:r>
              <a:rPr lang="en-US" dirty="0" smtClean="0"/>
              <a:t>According to this theory God created the state. But he did not rule over the state. His representative rules over </a:t>
            </a:r>
            <a:r>
              <a:rPr lang="en-US" smtClean="0"/>
              <a:t>the state.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SOCIAL CONTRACT THEORY: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political thinkers are associated with the development of the state.</a:t>
            </a:r>
          </a:p>
          <a:p>
            <a:r>
              <a:rPr lang="en-US" dirty="0" smtClean="0"/>
              <a:t>There are Hobbes, Locke and Rousseau.</a:t>
            </a:r>
          </a:p>
          <a:p>
            <a:r>
              <a:rPr lang="en-US" dirty="0" smtClean="0"/>
              <a:t>Thomas Hobbes discussed it in his book ‘the Leviathan’.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HOBBES: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to Hobbes, the people lived in the state of nature before the birth of the state.</a:t>
            </a:r>
          </a:p>
          <a:p>
            <a:r>
              <a:rPr lang="en-US" dirty="0" smtClean="0"/>
              <a:t>They could not live peacefully.</a:t>
            </a:r>
          </a:p>
          <a:p>
            <a:r>
              <a:rPr lang="en-US" dirty="0" smtClean="0"/>
              <a:t>There was no law in the state of nature.</a:t>
            </a:r>
          </a:p>
          <a:p>
            <a:r>
              <a:rPr lang="en-US" dirty="0" smtClean="0"/>
              <a:t>In order to escape from such difficulties they entered into a contract.</a:t>
            </a:r>
          </a:p>
          <a:p>
            <a:r>
              <a:rPr lang="en-US" dirty="0" smtClean="0"/>
              <a:t>In this way, the state came into being.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John Locke described his state of nature in his book ‘ the Social Contract’. His state of nature was fundamentally different from Hobbes.</a:t>
            </a:r>
          </a:p>
          <a:p>
            <a:r>
              <a:rPr lang="en-US" dirty="0" smtClean="0"/>
              <a:t>It was peaceful. But there was no judge or law court to interpret law.</a:t>
            </a:r>
          </a:p>
          <a:p>
            <a:r>
              <a:rPr lang="en-US" dirty="0" smtClean="0"/>
              <a:t>They interpreted to natural law to serve their own interest.</a:t>
            </a:r>
          </a:p>
          <a:p>
            <a:r>
              <a:rPr lang="en-US" dirty="0" smtClean="0"/>
              <a:t>In order to avoid such difficulties, they surrendered some of their natural rights and formed a civil society. As a result the state came into being.</a:t>
            </a:r>
          </a:p>
          <a:p>
            <a:r>
              <a:rPr lang="en-US" dirty="0" smtClean="0"/>
              <a:t>Locke advocated that the state is outcome of two contracts. These are- civil contract</a:t>
            </a:r>
            <a:r>
              <a:rPr lang="en-US" dirty="0" smtClean="0"/>
              <a:t> </a:t>
            </a:r>
            <a:r>
              <a:rPr lang="en-US" dirty="0" smtClean="0"/>
              <a:t>and governmental contract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ROUSSEAU: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Rousseau was a French political thinker. He discussed his state of nature in his book ‘Two Treaties on Civil Government’</a:t>
            </a:r>
          </a:p>
          <a:p>
            <a:r>
              <a:rPr lang="en-US" dirty="0" smtClean="0"/>
              <a:t>According to him, people lived in the state of nature.</a:t>
            </a:r>
          </a:p>
          <a:p>
            <a:r>
              <a:rPr lang="en-US" dirty="0" smtClean="0"/>
              <a:t>Rousseau’s state of nature was an earthly paradise.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/>
              <a:t>Rosseaue’s</a:t>
            </a:r>
            <a:r>
              <a:rPr lang="en-US" sz="3200" dirty="0" smtClean="0"/>
              <a:t> theory of General Will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The General Will is the basis of the state.</a:t>
            </a:r>
          </a:p>
          <a:p>
            <a:r>
              <a:rPr lang="en-US" dirty="0" smtClean="0"/>
              <a:t>There is a distinction between the General Will and Will of all.</a:t>
            </a:r>
          </a:p>
          <a:p>
            <a:r>
              <a:rPr lang="en-US" dirty="0" smtClean="0"/>
              <a:t>The General Will has certain characteristics –</a:t>
            </a:r>
          </a:p>
          <a:p>
            <a:r>
              <a:rPr lang="en-US" dirty="0" smtClean="0"/>
              <a:t>It is sovereign</a:t>
            </a:r>
          </a:p>
          <a:p>
            <a:r>
              <a:rPr lang="en-US" dirty="0" smtClean="0"/>
              <a:t>Indivisible and inalienable. </a:t>
            </a:r>
          </a:p>
          <a:p>
            <a:r>
              <a:rPr lang="en-US" dirty="0" smtClean="0"/>
              <a:t>Will of majority</a:t>
            </a:r>
          </a:p>
          <a:p>
            <a:r>
              <a:rPr lang="en-US" dirty="0" smtClean="0"/>
              <a:t>It is for all</a:t>
            </a:r>
          </a:p>
          <a:p>
            <a:r>
              <a:rPr lang="en-US" dirty="0" smtClean="0"/>
              <a:t>Public interest</a:t>
            </a:r>
          </a:p>
          <a:p>
            <a:r>
              <a:rPr lang="en-US" dirty="0" smtClean="0"/>
              <a:t>Infallible</a:t>
            </a:r>
          </a:p>
          <a:p>
            <a:r>
              <a:rPr lang="en-US" dirty="0" smtClean="0"/>
              <a:t>Not executive  will</a:t>
            </a:r>
          </a:p>
          <a:p>
            <a:r>
              <a:rPr lang="en-US" dirty="0" smtClean="0"/>
              <a:t>Secondary importance</a:t>
            </a:r>
          </a:p>
          <a:p>
            <a:r>
              <a:rPr lang="en-US" dirty="0" smtClean="0"/>
              <a:t>Freedom is dependent on General Will</a:t>
            </a:r>
          </a:p>
          <a:p>
            <a:r>
              <a:rPr lang="en-US" dirty="0" smtClean="0"/>
              <a:t>Not unanimous</a:t>
            </a:r>
          </a:p>
          <a:p>
            <a:r>
              <a:rPr lang="en-US" dirty="0" smtClean="0"/>
              <a:t>Permanent</a:t>
            </a:r>
          </a:p>
          <a:p>
            <a:r>
              <a:rPr lang="en-US" dirty="0" smtClean="0"/>
              <a:t>Law is product of </a:t>
            </a:r>
            <a:r>
              <a:rPr lang="en-US" smtClean="0"/>
              <a:t>General Will.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53</TotalTime>
  <Words>397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Metro</vt:lpstr>
      <vt:lpstr>SOCIAL CONTRACT THEORY</vt:lpstr>
      <vt:lpstr>Slide 2</vt:lpstr>
      <vt:lpstr>THE SOCIAL CONTRACT THEORY:</vt:lpstr>
      <vt:lpstr>HOBBES:</vt:lpstr>
      <vt:lpstr>LOCKE:</vt:lpstr>
      <vt:lpstr>ROUSSEAU:</vt:lpstr>
      <vt:lpstr>Rosseaue’s theory of General Will: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CONTRACT THEORY</dc:title>
  <dc:creator>dg</dc:creator>
  <cp:lastModifiedBy>dg</cp:lastModifiedBy>
  <cp:revision>9</cp:revision>
  <dcterms:created xsi:type="dcterms:W3CDTF">2022-12-23T04:40:48Z</dcterms:created>
  <dcterms:modified xsi:type="dcterms:W3CDTF">2022-12-23T06:47:50Z</dcterms:modified>
</cp:coreProperties>
</file>