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7B46972-6EFC-4CDA-B734-02B4F40F432F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D2B2D2-0769-45D3-8C49-4C67C00838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CHINESE CONSTITUTION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err="1" smtClean="0"/>
              <a:t>Ankur</a:t>
            </a:r>
            <a:r>
              <a:rPr lang="en-US" dirty="0" smtClean="0"/>
              <a:t> </a:t>
            </a:r>
            <a:r>
              <a:rPr lang="en-US" dirty="0" err="1" smtClean="0"/>
              <a:t>Bania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Preamble</a:t>
            </a:r>
          </a:p>
          <a:p>
            <a:r>
              <a:rPr lang="en-US" dirty="0" smtClean="0"/>
              <a:t>Nature of constitution</a:t>
            </a:r>
          </a:p>
          <a:p>
            <a:r>
              <a:rPr lang="en-US" dirty="0" smtClean="0"/>
              <a:t>Basic principles</a:t>
            </a:r>
          </a:p>
          <a:p>
            <a:r>
              <a:rPr lang="en-US" dirty="0" smtClean="0"/>
              <a:t>Economic system</a:t>
            </a:r>
          </a:p>
          <a:p>
            <a:r>
              <a:rPr lang="en-US" dirty="0" smtClean="0"/>
              <a:t>Unitary system</a:t>
            </a:r>
          </a:p>
          <a:p>
            <a:r>
              <a:rPr lang="en-US" dirty="0" smtClean="0"/>
              <a:t>Democratic centralism</a:t>
            </a:r>
          </a:p>
          <a:p>
            <a:r>
              <a:rPr lang="en-US" dirty="0" smtClean="0"/>
              <a:t>One party system</a:t>
            </a:r>
          </a:p>
          <a:p>
            <a:r>
              <a:rPr lang="en-US" dirty="0" smtClean="0"/>
              <a:t>Legislative branch</a:t>
            </a:r>
          </a:p>
          <a:p>
            <a:r>
              <a:rPr lang="en-US" dirty="0" smtClean="0"/>
              <a:t>Nature of the executive</a:t>
            </a:r>
          </a:p>
          <a:p>
            <a:r>
              <a:rPr lang="en-US" dirty="0" smtClean="0"/>
              <a:t>Nature of the judiciary</a:t>
            </a:r>
          </a:p>
          <a:p>
            <a:r>
              <a:rPr lang="en-US" dirty="0" smtClean="0"/>
              <a:t>Rights and obligations</a:t>
            </a:r>
          </a:p>
          <a:p>
            <a:r>
              <a:rPr lang="en-US" dirty="0" smtClean="0"/>
              <a:t>Nature of the elections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PEOPLES’ CONGRESS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Composition: </a:t>
            </a:r>
          </a:p>
          <a:p>
            <a:pPr>
              <a:buNone/>
            </a:pPr>
            <a:r>
              <a:rPr lang="en-US" dirty="0" smtClean="0"/>
              <a:t>-deputies elected from the provinces</a:t>
            </a:r>
          </a:p>
          <a:p>
            <a:pPr>
              <a:buNone/>
            </a:pPr>
            <a:r>
              <a:rPr lang="en-US" dirty="0" smtClean="0"/>
              <a:t>-autonomous regions</a:t>
            </a:r>
          </a:p>
          <a:p>
            <a:pPr>
              <a:buNone/>
            </a:pPr>
            <a:r>
              <a:rPr lang="en-US" dirty="0" smtClean="0"/>
              <a:t>-municipalities directly under the central government</a:t>
            </a:r>
          </a:p>
          <a:p>
            <a:pPr>
              <a:buNone/>
            </a:pPr>
            <a:r>
              <a:rPr lang="en-US" dirty="0" smtClean="0"/>
              <a:t>-special administrative regions</a:t>
            </a:r>
          </a:p>
          <a:p>
            <a:pPr>
              <a:buNone/>
            </a:pPr>
            <a:r>
              <a:rPr lang="en-US" dirty="0" smtClean="0"/>
              <a:t>-deputies elected from the armed forces</a:t>
            </a:r>
          </a:p>
          <a:p>
            <a:r>
              <a:rPr lang="en-US" dirty="0" smtClean="0"/>
              <a:t>Term : 5years</a:t>
            </a:r>
          </a:p>
          <a:p>
            <a:r>
              <a:rPr lang="en-US" dirty="0" smtClean="0"/>
              <a:t>Sessions: meets in once a year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POWERS AND FUNCTIONS OF NATIONAL PEOPLES’ CONGRESS: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Legislative power</a:t>
            </a:r>
          </a:p>
          <a:p>
            <a:r>
              <a:rPr lang="en-US" dirty="0" smtClean="0"/>
              <a:t>Delegating authority</a:t>
            </a:r>
          </a:p>
          <a:p>
            <a:r>
              <a:rPr lang="en-US" dirty="0" smtClean="0"/>
              <a:t>Policy formulation</a:t>
            </a:r>
          </a:p>
          <a:p>
            <a:r>
              <a:rPr lang="en-US" dirty="0" smtClean="0"/>
              <a:t>Supervision of governing organs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COUNCIL OF CHINA: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COMPOSITIONS:</a:t>
            </a:r>
          </a:p>
          <a:p>
            <a:r>
              <a:rPr lang="en-US" dirty="0" smtClean="0"/>
              <a:t>The Premiers</a:t>
            </a:r>
          </a:p>
          <a:p>
            <a:r>
              <a:rPr lang="en-US" dirty="0" smtClean="0"/>
              <a:t>State councilors</a:t>
            </a:r>
          </a:p>
          <a:p>
            <a:r>
              <a:rPr lang="en-US" dirty="0" smtClean="0"/>
              <a:t>Ministers in charge of ministries</a:t>
            </a:r>
          </a:p>
          <a:p>
            <a:r>
              <a:rPr lang="en-US" dirty="0" smtClean="0"/>
              <a:t>Ministers in charge of commissions</a:t>
            </a:r>
          </a:p>
          <a:p>
            <a:r>
              <a:rPr lang="en-US" dirty="0" smtClean="0"/>
              <a:t>Auditor general </a:t>
            </a:r>
          </a:p>
          <a:p>
            <a:r>
              <a:rPr lang="en-US" dirty="0" smtClean="0"/>
              <a:t>Secretary general</a:t>
            </a:r>
          </a:p>
          <a:p>
            <a:endParaRPr lang="en-US" dirty="0" smtClean="0"/>
          </a:p>
          <a:p>
            <a:r>
              <a:rPr lang="en-US" dirty="0" smtClean="0"/>
              <a:t>TERM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ORGANIZATION OF THE PARTY SYSTEM: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</a:p>
          <a:p>
            <a:r>
              <a:rPr lang="en-US" dirty="0" smtClean="0"/>
              <a:t>Communist party and democratic centralism</a:t>
            </a:r>
          </a:p>
          <a:p>
            <a:r>
              <a:rPr lang="en-US" dirty="0" smtClean="0"/>
              <a:t>Organization of the party</a:t>
            </a:r>
          </a:p>
          <a:p>
            <a:r>
              <a:rPr lang="en-US" dirty="0" smtClean="0"/>
              <a:t>Central committee</a:t>
            </a:r>
          </a:p>
          <a:p>
            <a:r>
              <a:rPr lang="en-US" dirty="0" smtClean="0"/>
              <a:t>Politburo</a:t>
            </a:r>
          </a:p>
          <a:p>
            <a:r>
              <a:rPr lang="en-US" dirty="0" smtClean="0"/>
              <a:t>Secretariat</a:t>
            </a:r>
          </a:p>
          <a:p>
            <a:r>
              <a:rPr lang="en-US" dirty="0" smtClean="0"/>
              <a:t>Local party organization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</TotalTime>
  <Words>151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 CHINESE CONSTITUTION</vt:lpstr>
      <vt:lpstr>FEATURES:</vt:lpstr>
      <vt:lpstr>NATIONAL PEOPLES’ CONGRESS</vt:lpstr>
      <vt:lpstr>POWERS AND FUNCTIONS OF NATIONAL PEOPLES’ CONGRESS:</vt:lpstr>
      <vt:lpstr>STATE COUNCIL OF CHINA:</vt:lpstr>
      <vt:lpstr>ORGANIZATION OF THE PARTY SYSTEM: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CHINESE CONSTITUTION</dc:title>
  <dc:creator>dg</dc:creator>
  <cp:lastModifiedBy>dg</cp:lastModifiedBy>
  <cp:revision>3</cp:revision>
  <dcterms:created xsi:type="dcterms:W3CDTF">2022-12-21T05:51:42Z</dcterms:created>
  <dcterms:modified xsi:type="dcterms:W3CDTF">2022-12-23T05:40:52Z</dcterms:modified>
</cp:coreProperties>
</file>