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C01222-4931-48EE-91C7-37BC02A0264B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4146BF-A52D-4B58-941F-0BA649A9E40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BEHAVIORALISM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By- Dr. </a:t>
            </a:r>
            <a:r>
              <a:rPr lang="en-US" dirty="0" err="1" smtClean="0"/>
              <a:t>Pranami</a:t>
            </a:r>
            <a:r>
              <a:rPr lang="en-US" dirty="0" smtClean="0"/>
              <a:t> </a:t>
            </a:r>
            <a:r>
              <a:rPr lang="en-US" dirty="0" err="1" smtClean="0"/>
              <a:t>Laskar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new concept in the study of political science</a:t>
            </a:r>
          </a:p>
          <a:p>
            <a:r>
              <a:rPr lang="en-US" dirty="0" err="1" smtClean="0"/>
              <a:t>Behaviouralism</a:t>
            </a:r>
            <a:r>
              <a:rPr lang="en-US" dirty="0" smtClean="0"/>
              <a:t> means the study of political science on the basis of scientific analysis</a:t>
            </a:r>
          </a:p>
          <a:p>
            <a:r>
              <a:rPr lang="en-US" dirty="0" smtClean="0"/>
              <a:t>It is a protest movement against the traditional approach.</a:t>
            </a:r>
          </a:p>
          <a:p>
            <a:r>
              <a:rPr lang="en-US" dirty="0" smtClean="0"/>
              <a:t>Main proponents: </a:t>
            </a:r>
            <a:r>
              <a:rPr lang="en-US" dirty="0" err="1" smtClean="0"/>
              <a:t>Gabrial</a:t>
            </a:r>
            <a:r>
              <a:rPr lang="en-US" dirty="0" smtClean="0"/>
              <a:t> Almond, Robert A. Dahl, David Easton, Harold </a:t>
            </a:r>
            <a:r>
              <a:rPr lang="en-US" dirty="0" err="1" smtClean="0"/>
              <a:t>Lasswell</a:t>
            </a:r>
            <a:r>
              <a:rPr lang="en-US" dirty="0" smtClean="0"/>
              <a:t>, Karl Deutsch etc.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Inter-disciplinary study</a:t>
            </a:r>
          </a:p>
          <a:p>
            <a:r>
              <a:rPr lang="en-US" dirty="0" smtClean="0"/>
              <a:t>Scientific method</a:t>
            </a:r>
          </a:p>
          <a:p>
            <a:r>
              <a:rPr lang="en-US" dirty="0" smtClean="0"/>
              <a:t>Value free study</a:t>
            </a:r>
          </a:p>
          <a:p>
            <a:r>
              <a:rPr lang="en-US" dirty="0" smtClean="0"/>
              <a:t>Pure science</a:t>
            </a:r>
          </a:p>
          <a:p>
            <a:r>
              <a:rPr lang="en-US" dirty="0" smtClean="0"/>
              <a:t>Systematization</a:t>
            </a:r>
          </a:p>
          <a:p>
            <a:r>
              <a:rPr lang="en-US" dirty="0" smtClean="0"/>
              <a:t>Techniques</a:t>
            </a:r>
          </a:p>
          <a:p>
            <a:r>
              <a:rPr lang="en-US" dirty="0" smtClean="0"/>
              <a:t>Verification</a:t>
            </a:r>
          </a:p>
          <a:p>
            <a:r>
              <a:rPr lang="en-US" dirty="0" smtClean="0"/>
              <a:t>Quantification</a:t>
            </a:r>
          </a:p>
          <a:p>
            <a:r>
              <a:rPr lang="en-US" dirty="0" smtClean="0"/>
              <a:t>Regularities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CAUSES OF BEHAVIORAL REVOLUTION: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 on subjects</a:t>
            </a:r>
          </a:p>
          <a:p>
            <a:r>
              <a:rPr lang="en-US" dirty="0" smtClean="0"/>
              <a:t>Research works</a:t>
            </a:r>
          </a:p>
          <a:p>
            <a:r>
              <a:rPr lang="en-US" dirty="0" smtClean="0"/>
              <a:t>Dynamic</a:t>
            </a:r>
          </a:p>
          <a:p>
            <a:r>
              <a:rPr lang="en-US" dirty="0" smtClean="0"/>
              <a:t>Scientific method</a:t>
            </a:r>
          </a:p>
          <a:p>
            <a:r>
              <a:rPr lang="en-US" dirty="0" smtClean="0"/>
              <a:t>Study of behavior</a:t>
            </a:r>
          </a:p>
          <a:p>
            <a:r>
              <a:rPr lang="en-US" dirty="0" smtClean="0"/>
              <a:t>Not independent</a:t>
            </a:r>
          </a:p>
          <a:p>
            <a:r>
              <a:rPr lang="en-US" dirty="0" smtClean="0"/>
              <a:t>Revolution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</TotalTime>
  <Words>94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BEHAVIORALISM</vt:lpstr>
      <vt:lpstr>Slide 2</vt:lpstr>
      <vt:lpstr>CHARACTERISTICS:</vt:lpstr>
      <vt:lpstr>CAUSES OF BEHAVIORAL REVOLUTION: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BEHAVIORALISM</dc:title>
  <dc:creator>dg</dc:creator>
  <cp:lastModifiedBy>dg</cp:lastModifiedBy>
  <cp:revision>2</cp:revision>
  <dcterms:created xsi:type="dcterms:W3CDTF">2022-12-22T07:40:10Z</dcterms:created>
  <dcterms:modified xsi:type="dcterms:W3CDTF">2022-12-22T07:51:44Z</dcterms:modified>
</cp:coreProperties>
</file>