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BEHAVIORALISM AND POST BEHAVIORALISM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By- 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concept in the study of political science</a:t>
            </a:r>
          </a:p>
          <a:p>
            <a:r>
              <a:rPr lang="en-US" dirty="0" err="1" smtClean="0"/>
              <a:t>Behaviouralism</a:t>
            </a:r>
            <a:r>
              <a:rPr lang="en-US" dirty="0" smtClean="0"/>
              <a:t> means the study of political science on the basis of scientific analysis</a:t>
            </a:r>
          </a:p>
          <a:p>
            <a:r>
              <a:rPr lang="en-US" dirty="0" smtClean="0"/>
              <a:t>It is a protest movement against the traditional approach.</a:t>
            </a:r>
          </a:p>
          <a:p>
            <a:r>
              <a:rPr lang="en-US" dirty="0" smtClean="0"/>
              <a:t>Main proponents: </a:t>
            </a:r>
            <a:r>
              <a:rPr lang="en-US" dirty="0" err="1" smtClean="0"/>
              <a:t>Gabrial</a:t>
            </a:r>
            <a:r>
              <a:rPr lang="en-US" dirty="0" smtClean="0"/>
              <a:t> Almond, Robert A. Dahl, David Easton, Harold </a:t>
            </a:r>
            <a:r>
              <a:rPr lang="en-US" dirty="0" err="1" smtClean="0"/>
              <a:t>Lasswell</a:t>
            </a:r>
            <a:r>
              <a:rPr lang="en-US" dirty="0" smtClean="0"/>
              <a:t>, Karl Deutsch etc.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Inter-disciplinary study</a:t>
            </a:r>
          </a:p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Value free study</a:t>
            </a:r>
          </a:p>
          <a:p>
            <a:r>
              <a:rPr lang="en-US" dirty="0" smtClean="0"/>
              <a:t>Pure science</a:t>
            </a:r>
          </a:p>
          <a:p>
            <a:r>
              <a:rPr lang="en-US" dirty="0" smtClean="0"/>
              <a:t>Systematization</a:t>
            </a:r>
          </a:p>
          <a:p>
            <a:r>
              <a:rPr lang="en-US" dirty="0" smtClean="0"/>
              <a:t>Techniques</a:t>
            </a:r>
          </a:p>
          <a:p>
            <a:r>
              <a:rPr lang="en-US" dirty="0" smtClean="0"/>
              <a:t>Verification</a:t>
            </a:r>
          </a:p>
          <a:p>
            <a:r>
              <a:rPr lang="en-US" dirty="0" smtClean="0"/>
              <a:t>Quantification</a:t>
            </a:r>
          </a:p>
          <a:p>
            <a:r>
              <a:rPr lang="en-US" dirty="0" smtClean="0"/>
              <a:t>Regularities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BEHAVIORAL REVOLUTION: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on subjects</a:t>
            </a:r>
          </a:p>
          <a:p>
            <a:r>
              <a:rPr lang="en-US" dirty="0" smtClean="0"/>
              <a:t>Research works</a:t>
            </a:r>
          </a:p>
          <a:p>
            <a:r>
              <a:rPr lang="en-US" dirty="0" smtClean="0"/>
              <a:t>Dynamic</a:t>
            </a:r>
          </a:p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Study of behavior</a:t>
            </a:r>
          </a:p>
          <a:p>
            <a:r>
              <a:rPr lang="en-US" dirty="0" smtClean="0"/>
              <a:t>Not independent</a:t>
            </a:r>
          </a:p>
          <a:p>
            <a:r>
              <a:rPr lang="en-US" dirty="0" smtClean="0"/>
              <a:t>Revolution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BEHAVIORALISM: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CHARACTERISTICS:</a:t>
            </a:r>
          </a:p>
          <a:p>
            <a:r>
              <a:rPr lang="en-US" dirty="0" smtClean="0"/>
              <a:t>Movement of protest</a:t>
            </a:r>
          </a:p>
          <a:p>
            <a:r>
              <a:rPr lang="en-US" dirty="0" smtClean="0"/>
              <a:t>Opposition to value free social science</a:t>
            </a:r>
          </a:p>
          <a:p>
            <a:r>
              <a:rPr lang="en-US" dirty="0" smtClean="0"/>
              <a:t>Welfare of the society</a:t>
            </a:r>
          </a:p>
          <a:p>
            <a:r>
              <a:rPr lang="en-US" dirty="0" smtClean="0"/>
              <a:t>Intellectual movement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BEHAVIORALISM: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David Easton’s views:</a:t>
            </a:r>
          </a:p>
          <a:p>
            <a:r>
              <a:rPr lang="en-US" dirty="0" smtClean="0"/>
              <a:t>Value based study</a:t>
            </a:r>
          </a:p>
          <a:p>
            <a:r>
              <a:rPr lang="en-US" dirty="0" smtClean="0"/>
              <a:t>Emphasis on the realities of politics</a:t>
            </a:r>
          </a:p>
          <a:p>
            <a:r>
              <a:rPr lang="en-US" dirty="0" smtClean="0"/>
              <a:t>Protection of human values</a:t>
            </a:r>
          </a:p>
          <a:p>
            <a:r>
              <a:rPr lang="en-US" dirty="0" smtClean="0"/>
              <a:t>Importance of social change</a:t>
            </a:r>
          </a:p>
          <a:p>
            <a:r>
              <a:rPr lang="en-US" dirty="0" smtClean="0"/>
              <a:t>Importance on politicization</a:t>
            </a:r>
          </a:p>
          <a:p>
            <a:r>
              <a:rPr lang="en-US" dirty="0" smtClean="0"/>
              <a:t>Emphasis on substance</a:t>
            </a:r>
          </a:p>
          <a:p>
            <a:r>
              <a:rPr lang="en-US" dirty="0" smtClean="0"/>
              <a:t>Future oriented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149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BEHAVIORALISM AND POST BEHAVIORALISM</vt:lpstr>
      <vt:lpstr>Slide 2</vt:lpstr>
      <vt:lpstr>CHARACTERISTICS:</vt:lpstr>
      <vt:lpstr>CAUSES OF BEHAVIORAL REVOLUTION:</vt:lpstr>
      <vt:lpstr>POST BEHAVIORALISM:</vt:lpstr>
      <vt:lpstr>POST BEHAVIORALISM: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BEHAVIORALISM</dc:title>
  <dc:creator>dg</dc:creator>
  <cp:lastModifiedBy>dg</cp:lastModifiedBy>
  <cp:revision>4</cp:revision>
  <dcterms:created xsi:type="dcterms:W3CDTF">2022-12-22T07:40:10Z</dcterms:created>
  <dcterms:modified xsi:type="dcterms:W3CDTF">2022-12-22T08:01:04Z</dcterms:modified>
</cp:coreProperties>
</file>