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4D891-B6DF-420B-8E2C-07020679EB11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3DAAF-74B5-4C70-8E7A-084D0B98AB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4D891-B6DF-420B-8E2C-07020679EB11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3DAAF-74B5-4C70-8E7A-084D0B98A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4D891-B6DF-420B-8E2C-07020679EB11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3DAAF-74B5-4C70-8E7A-084D0B98A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4D891-B6DF-420B-8E2C-07020679EB11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3DAAF-74B5-4C70-8E7A-084D0B98A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4D891-B6DF-420B-8E2C-07020679EB11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3DAAF-74B5-4C70-8E7A-084D0B98AB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4D891-B6DF-420B-8E2C-07020679EB11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3DAAF-74B5-4C70-8E7A-084D0B98A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4D891-B6DF-420B-8E2C-07020679EB11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3DAAF-74B5-4C70-8E7A-084D0B98AB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4D891-B6DF-420B-8E2C-07020679EB11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3DAAF-74B5-4C70-8E7A-084D0B98A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4D891-B6DF-420B-8E2C-07020679EB11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3DAAF-74B5-4C70-8E7A-084D0B98A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4D891-B6DF-420B-8E2C-07020679EB11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3DAAF-74B5-4C70-8E7A-084D0B98A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9CC4D891-B6DF-420B-8E2C-07020679EB11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13DAAF-74B5-4C70-8E7A-084D0B98A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CC4D891-B6DF-420B-8E2C-07020679EB11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13DAAF-74B5-4C70-8E7A-084D0B98AB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DEMOCRACY </a:t>
            </a:r>
            <a:r>
              <a:rPr lang="en-US" dirty="0" smtClean="0"/>
              <a:t>AS A CONCEPT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By-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Pranami</a:t>
            </a:r>
            <a:r>
              <a:rPr lang="en-US" dirty="0" smtClean="0"/>
              <a:t> </a:t>
            </a:r>
            <a:r>
              <a:rPr lang="en-US" dirty="0" err="1" smtClean="0"/>
              <a:t>Laskar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term democracy is derived from two Greek words- ‘demos’ and ‘</a:t>
            </a:r>
            <a:r>
              <a:rPr lang="en-US" dirty="0" err="1" smtClean="0"/>
              <a:t>kratos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‘Demos’ means people and ‘</a:t>
            </a:r>
            <a:r>
              <a:rPr lang="en-US" dirty="0" err="1" smtClean="0"/>
              <a:t>Kratos</a:t>
            </a:r>
            <a:r>
              <a:rPr lang="en-US" dirty="0" smtClean="0"/>
              <a:t>’ means power or government.</a:t>
            </a:r>
          </a:p>
          <a:p>
            <a:r>
              <a:rPr lang="en-US" dirty="0" smtClean="0"/>
              <a:t>In democracy, power of the government we mean a government is vested in the hands of the people.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OF DEMOCRACY: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Popular government</a:t>
            </a:r>
          </a:p>
          <a:p>
            <a:r>
              <a:rPr lang="en-US" dirty="0" smtClean="0"/>
              <a:t>Based on consent of the people</a:t>
            </a:r>
          </a:p>
          <a:p>
            <a:r>
              <a:rPr lang="en-US" dirty="0" smtClean="0"/>
              <a:t>Ultimate power of the government rests on the people</a:t>
            </a:r>
          </a:p>
          <a:p>
            <a:r>
              <a:rPr lang="en-US" dirty="0" smtClean="0"/>
              <a:t>Formed on the strength on majority</a:t>
            </a:r>
          </a:p>
          <a:p>
            <a:r>
              <a:rPr lang="en-US" dirty="0" smtClean="0"/>
              <a:t>People can directly or indirectly participate in the affairs of the government</a:t>
            </a:r>
          </a:p>
          <a:p>
            <a:r>
              <a:rPr lang="en-US" dirty="0" smtClean="0"/>
              <a:t>Public opinion plays important role</a:t>
            </a:r>
          </a:p>
          <a:p>
            <a:r>
              <a:rPr lang="en-US" dirty="0" smtClean="0"/>
              <a:t>Based on principle of equality</a:t>
            </a:r>
          </a:p>
          <a:p>
            <a:r>
              <a:rPr lang="en-US" dirty="0" smtClean="0"/>
              <a:t>Representatives are elected through universal adult franchise</a:t>
            </a:r>
          </a:p>
          <a:p>
            <a:r>
              <a:rPr lang="en-US" dirty="0" smtClean="0"/>
              <a:t>Existence of party system</a:t>
            </a:r>
          </a:p>
          <a:p>
            <a:r>
              <a:rPr lang="en-US" dirty="0" smtClean="0"/>
              <a:t>Emphasis on popular </a:t>
            </a:r>
            <a:r>
              <a:rPr lang="en-US" dirty="0" err="1" smtClean="0"/>
              <a:t>soverignty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DEMOCRACY: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DIRECT</a:t>
            </a:r>
          </a:p>
          <a:p>
            <a:r>
              <a:rPr lang="en-US" dirty="0" smtClean="0"/>
              <a:t>INDIRECT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DEVICES OF DIRECT DEMOCRACY:</a:t>
            </a:r>
          </a:p>
          <a:p>
            <a:pPr>
              <a:buNone/>
            </a:pPr>
            <a:r>
              <a:rPr lang="en-US" dirty="0" smtClean="0"/>
              <a:t>-Initiative</a:t>
            </a:r>
          </a:p>
          <a:p>
            <a:pPr>
              <a:buNone/>
            </a:pPr>
            <a:r>
              <a:rPr lang="en-US" dirty="0" smtClean="0"/>
              <a:t>-Referendum</a:t>
            </a:r>
          </a:p>
          <a:p>
            <a:pPr>
              <a:buNone/>
            </a:pPr>
            <a:r>
              <a:rPr lang="en-US" dirty="0" smtClean="0"/>
              <a:t>-Recall</a:t>
            </a:r>
          </a:p>
          <a:p>
            <a:pPr>
              <a:buNone/>
            </a:pPr>
            <a:r>
              <a:rPr lang="en-US" dirty="0" smtClean="0"/>
              <a:t>-Plebiscite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CONDITIONS FOR SUCCESSFUL DEMOCRACY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Eternal vigilance</a:t>
            </a:r>
          </a:p>
          <a:p>
            <a:r>
              <a:rPr lang="en-US" dirty="0" smtClean="0"/>
              <a:t>Social equality</a:t>
            </a:r>
          </a:p>
          <a:p>
            <a:r>
              <a:rPr lang="en-US" dirty="0" smtClean="0"/>
              <a:t>Provision for proper education</a:t>
            </a:r>
          </a:p>
          <a:p>
            <a:r>
              <a:rPr lang="en-US" dirty="0" smtClean="0"/>
              <a:t>Freedom of press</a:t>
            </a:r>
          </a:p>
          <a:p>
            <a:r>
              <a:rPr lang="en-US" dirty="0" smtClean="0"/>
              <a:t>Leadership</a:t>
            </a:r>
          </a:p>
          <a:p>
            <a:r>
              <a:rPr lang="en-US" dirty="0" smtClean="0"/>
              <a:t>Party system</a:t>
            </a:r>
          </a:p>
          <a:p>
            <a:r>
              <a:rPr lang="en-US" dirty="0" smtClean="0"/>
              <a:t>System of local self government</a:t>
            </a:r>
          </a:p>
          <a:p>
            <a:r>
              <a:rPr lang="en-US" dirty="0" smtClean="0"/>
              <a:t>Faith in democracy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Written constitution</a:t>
            </a:r>
          </a:p>
          <a:p>
            <a:r>
              <a:rPr lang="en-US" dirty="0" smtClean="0"/>
              <a:t>Character of the people</a:t>
            </a:r>
          </a:p>
          <a:p>
            <a:r>
              <a:rPr lang="en-US" dirty="0" smtClean="0"/>
              <a:t>Strong public opinion</a:t>
            </a:r>
          </a:p>
          <a:p>
            <a:r>
              <a:rPr lang="en-US" dirty="0" smtClean="0"/>
              <a:t>Spirit of unity</a:t>
            </a:r>
          </a:p>
          <a:p>
            <a:r>
              <a:rPr lang="en-US" dirty="0" smtClean="0"/>
              <a:t>Social and economic security</a:t>
            </a:r>
          </a:p>
          <a:p>
            <a:r>
              <a:rPr lang="en-US" dirty="0" smtClean="0"/>
              <a:t>Concentration of power</a:t>
            </a:r>
          </a:p>
          <a:p>
            <a:r>
              <a:rPr lang="en-US" dirty="0" smtClean="0"/>
              <a:t>Independent judiciary</a:t>
            </a:r>
          </a:p>
          <a:p>
            <a:r>
              <a:rPr lang="en-US" dirty="0" smtClean="0"/>
              <a:t>Peaceful atmosphere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26</TotalTime>
  <Words>192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Metro</vt:lpstr>
      <vt:lpstr>DEMOCRACY AS A CONCEPT</vt:lpstr>
      <vt:lpstr>Slide 2</vt:lpstr>
      <vt:lpstr>FEATURES OF DEMOCRACY:</vt:lpstr>
      <vt:lpstr>TYPES OF DEMOCRACY:</vt:lpstr>
      <vt:lpstr>CONDITIONS FOR SUCCESSFUL DEMOCRACY: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DEMOCRACY AS A CONCEPT</dc:title>
  <dc:creator>dg</dc:creator>
  <cp:lastModifiedBy>dg</cp:lastModifiedBy>
  <cp:revision>8</cp:revision>
  <dcterms:created xsi:type="dcterms:W3CDTF">2022-12-22T05:52:05Z</dcterms:created>
  <dcterms:modified xsi:type="dcterms:W3CDTF">2022-12-22T07:17:23Z</dcterms:modified>
</cp:coreProperties>
</file>