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C1E74-2810-4659-82DD-FE847EE8828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6DDD2-83A6-4C55-853B-88E83D722DD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2136"/>
            <a:ext cx="9144000" cy="2374711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Nominal National Income &amp; Real National Income</a:t>
            </a:r>
            <a:b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262120"/>
            <a:ext cx="9144000" cy="22021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Afshana Parveen</a:t>
            </a:r>
            <a:endParaRPr lang="en-IN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Economics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Dr. B.K.B.College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59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National Income at Current Prices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Nominal National Income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8925"/>
            <a:ext cx="10515600" cy="462659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final goods and services produced in a year are valued at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(or market)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prices (prices prevailing in that particular year).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prices means prices prevailing in the year in which goods and services are produced.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called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Nominal National Income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will change either when the price level changes or actual volume of goods and services changes or when both change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072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National Income at Constant Prices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 Real National Income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5403"/>
            <a:ext cx="10515600" cy="406156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 of final goods and services is expressed in terms of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prices prevailing in a particular year called base year.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called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 National Income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Prices remain constant for all years production, the value of national income at constant prices changes only when the volume of physical output changes during the year.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2955"/>
            <a:ext cx="10515600" cy="590400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Table 1: Nominal and Real National Income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19367" y="928045"/>
          <a:ext cx="9689912" cy="566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412"/>
                <a:gridCol w="1173708"/>
                <a:gridCol w="1487606"/>
                <a:gridCol w="1201003"/>
                <a:gridCol w="1228298"/>
                <a:gridCol w="900752"/>
                <a:gridCol w="1405720"/>
                <a:gridCol w="1146413"/>
              </a:tblGrid>
              <a:tr h="831905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Items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2005-06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 of Output (2005-06)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2007-08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 of output at current prices (or Nominal National Income)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 National Income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8286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Quantity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Prices (</a:t>
                      </a:r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(Base Period)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Quantity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 (</a:t>
                      </a:r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cPr/>
                </a:tc>
                <a:tc vMerge="1">
                  <a:tcPr/>
                </a:tc>
              </a:tr>
              <a:tr h="68374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Wheat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2,000 kg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per kg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per pen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Cell Phones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1,000 per cell phone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5"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3745"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1,32,000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1,61,000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1,42,800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248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Conversion of Nominal Income into Real National Income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Real National or National Income at constant prices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𝑵𝒂𝒕𝒊𝒐𝒏𝒂𝒍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𝑰𝒏𝒄𝒐𝒎𝒆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𝒂𝒕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𝑪𝒖𝒓𝒓𝒆𝒏𝒕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𝑷𝒓𝒊𝒄𝒆</m:t>
                        </m:r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𝑪𝒖𝒓𝒓𝒆𝒏𝒕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𝑷𝒓𝒊𝒄𝒆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𝑰𝒏𝒅𝒆𝒙</m:t>
                        </m:r>
                      </m:den>
                    </m:f>
                  </m:oMath>
                </a14:m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˟ 100</a:t>
                </a:r>
                <a:endPara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Example- If in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2008,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national income is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Rs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1000 crore, and in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2012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is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Rs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2000 crore at current prices. If price index rises from 100 to 250 during the same period, then real national income is,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𝟐𝟎𝟎𝟎</m:t>
                        </m:r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𝟐𝟓𝟎</m:t>
                        </m:r>
                      </m:den>
                    </m:f>
                  </m:oMath>
                </a14:m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˟ 100 = </a:t>
                </a:r>
                <a:r>
                  <a:rPr lang="en-US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Rs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800 crore</a:t>
                </a:r>
                <a:endPara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1"/>
                <a:stretch>
                  <a:fillRect b="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3"/>
          <a:ext cx="10515600" cy="419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05200"/>
                <a:gridCol w="3505200"/>
                <a:gridCol w="3505200"/>
              </a:tblGrid>
              <a:tr h="98584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Basis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Income at Current Prices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Income at Constant Prices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3549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Cause of change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affected by changes in prices and change in physical output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goods and services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affected only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by change in physical output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5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 of growth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not a true indicator of economic growth of a country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a true indicator of economic progress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5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Comparison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can not be compared with base year national income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is comparable with the base year national income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nominal national income ?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mean by real national income?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differences between nominal and real national income.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514"/>
            <a:ext cx="10515600" cy="5146449"/>
          </a:xfrm>
        </p:spPr>
        <p:txBody>
          <a:bodyPr>
            <a:normAutofit/>
          </a:bodyPr>
          <a:lstStyle/>
          <a:p>
            <a:pPr marL="3657600" lvl="8" indent="0">
              <a:buNone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0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2507</Words>
  <Application>WPS Presentation</Application>
  <PresentationFormat>Widescreen</PresentationFormat>
  <Paragraphs>162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Cambria Math</vt:lpstr>
      <vt:lpstr>Microsoft YaHei</vt:lpstr>
      <vt:lpstr>Arial Unicode MS</vt:lpstr>
      <vt:lpstr>Calibri Light</vt:lpstr>
      <vt:lpstr>Calibri</vt:lpstr>
      <vt:lpstr>Office Theme</vt:lpstr>
      <vt:lpstr>Nominal National Income &amp; Real National Income H.S. 2nd Year</vt:lpstr>
      <vt:lpstr>National Income at Current Prices  Or Nominal National Income</vt:lpstr>
      <vt:lpstr>National Income at Constant Prices  Or Real National Income</vt:lpstr>
      <vt:lpstr>PowerPoint 演示文稿</vt:lpstr>
      <vt:lpstr>Conversion of Nominal Income into Real National Income</vt:lpstr>
      <vt:lpstr>Difference</vt:lpstr>
      <vt:lpstr>Questions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Nominal National Income &amp; Real National Income H.S. 2nd Year</dc:title>
  <dc:creator>hp</dc:creator>
  <cp:lastModifiedBy>Afshana Parveen</cp:lastModifiedBy>
  <cp:revision>10</cp:revision>
  <dcterms:created xsi:type="dcterms:W3CDTF">2021-06-23T07:12:00Z</dcterms:created>
  <dcterms:modified xsi:type="dcterms:W3CDTF">2022-07-04T02:58:34Z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6C866AF5AEA34DEEA612B04308682FAA</vt:lpwstr>
  </property>
  <property fmtid="{D5CDD505-2E9C-101B-9397-08002B2CF9AE}" pid="3" name="KSOProductBuildVer">
    <vt:lpwstr>1033-11.2.0.11156</vt:lpwstr>
  </property>
</Properties>
</file>