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A6D9D04-7387-4F06-91CA-67DBC5B4FBFD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2665B2B-0E3D-4664-A9A1-FE526E07E9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CONSTITUTION OF THE USA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Pranami</a:t>
            </a:r>
            <a:r>
              <a:rPr lang="en-US" dirty="0" smtClean="0"/>
              <a:t> </a:t>
            </a:r>
            <a:r>
              <a:rPr lang="en-US" dirty="0" err="1" smtClean="0"/>
              <a:t>Laskar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Written constitution</a:t>
            </a:r>
          </a:p>
          <a:p>
            <a:r>
              <a:rPr lang="en-US" dirty="0" smtClean="0"/>
              <a:t>Rigid</a:t>
            </a:r>
          </a:p>
          <a:p>
            <a:r>
              <a:rPr lang="en-US" dirty="0" smtClean="0"/>
              <a:t>Federal</a:t>
            </a:r>
          </a:p>
          <a:p>
            <a:r>
              <a:rPr lang="en-US" dirty="0" smtClean="0"/>
              <a:t>Separation of powers</a:t>
            </a:r>
          </a:p>
          <a:p>
            <a:r>
              <a:rPr lang="en-US" dirty="0" smtClean="0"/>
              <a:t>Checks and balances</a:t>
            </a:r>
          </a:p>
          <a:p>
            <a:r>
              <a:rPr lang="en-US" dirty="0" smtClean="0"/>
              <a:t>Judicial independence</a:t>
            </a:r>
          </a:p>
          <a:p>
            <a:r>
              <a:rPr lang="en-US" dirty="0" smtClean="0"/>
              <a:t>Judicial review</a:t>
            </a:r>
          </a:p>
          <a:p>
            <a:r>
              <a:rPr lang="en-US" dirty="0" smtClean="0"/>
              <a:t>Fundamental rights and liberty</a:t>
            </a:r>
          </a:p>
          <a:p>
            <a:r>
              <a:rPr lang="en-US" dirty="0" smtClean="0"/>
              <a:t>Popular sovereignty</a:t>
            </a:r>
          </a:p>
          <a:p>
            <a:r>
              <a:rPr lang="en-US" dirty="0" smtClean="0"/>
              <a:t>Limited government</a:t>
            </a:r>
          </a:p>
          <a:p>
            <a:r>
              <a:rPr lang="en-US" dirty="0" smtClean="0"/>
              <a:t>Bicameral legislature</a:t>
            </a:r>
          </a:p>
          <a:p>
            <a:r>
              <a:rPr lang="en-US" dirty="0" smtClean="0"/>
              <a:t>Dual citizenship</a:t>
            </a:r>
          </a:p>
          <a:p>
            <a:r>
              <a:rPr lang="en-US" dirty="0" smtClean="0"/>
              <a:t>Presidential form of government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FEATURES: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Executive powers</a:t>
            </a:r>
            <a:r>
              <a:rPr lang="en-US" dirty="0" smtClean="0"/>
              <a:t>:</a:t>
            </a:r>
          </a:p>
          <a:p>
            <a:r>
              <a:rPr lang="en-US" dirty="0" smtClean="0"/>
              <a:t>Head of administration</a:t>
            </a:r>
          </a:p>
          <a:p>
            <a:r>
              <a:rPr lang="en-US" dirty="0" smtClean="0"/>
              <a:t>Power of appointments</a:t>
            </a:r>
          </a:p>
          <a:p>
            <a:r>
              <a:rPr lang="en-US" dirty="0" smtClean="0"/>
              <a:t>Senatorial power</a:t>
            </a:r>
          </a:p>
          <a:p>
            <a:r>
              <a:rPr lang="en-US" dirty="0" smtClean="0"/>
              <a:t>Power of removal</a:t>
            </a:r>
          </a:p>
          <a:p>
            <a:r>
              <a:rPr lang="en-US" dirty="0" smtClean="0"/>
              <a:t>Power of foreign affairs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POWERS OF THE PRESIDENT: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Legislative powers</a:t>
            </a:r>
            <a:r>
              <a:rPr lang="en-US" dirty="0" smtClean="0"/>
              <a:t>:</a:t>
            </a:r>
          </a:p>
          <a:p>
            <a:r>
              <a:rPr lang="en-US" dirty="0" smtClean="0"/>
              <a:t>Informative powers</a:t>
            </a:r>
          </a:p>
          <a:p>
            <a:r>
              <a:rPr lang="en-US" dirty="0" smtClean="0"/>
              <a:t>Power to summon sessions</a:t>
            </a:r>
          </a:p>
          <a:p>
            <a:r>
              <a:rPr lang="en-US" dirty="0" smtClean="0"/>
              <a:t>Budgetary powers</a:t>
            </a:r>
          </a:p>
          <a:p>
            <a:r>
              <a:rPr lang="en-US" dirty="0" smtClean="0"/>
              <a:t>Power to veto</a:t>
            </a:r>
          </a:p>
          <a:p>
            <a:endParaRPr lang="en-US" dirty="0" smtClean="0"/>
          </a:p>
          <a:p>
            <a:r>
              <a:rPr lang="en-US" b="1" dirty="0" smtClean="0"/>
              <a:t>Judicial power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POWERS OF THE CONGRESS:</a:t>
            </a:r>
          </a:p>
          <a:p>
            <a:r>
              <a:rPr lang="en-US" dirty="0" smtClean="0"/>
              <a:t>Legislative powers:</a:t>
            </a:r>
          </a:p>
          <a:p>
            <a:r>
              <a:rPr lang="en-US" dirty="0" smtClean="0"/>
              <a:t>Delegated powers</a:t>
            </a:r>
          </a:p>
          <a:p>
            <a:r>
              <a:rPr lang="en-US" dirty="0" smtClean="0"/>
              <a:t>Implied powers</a:t>
            </a:r>
          </a:p>
          <a:p>
            <a:r>
              <a:rPr lang="en-US" dirty="0" smtClean="0"/>
              <a:t>Concurrent powers</a:t>
            </a:r>
          </a:p>
          <a:p>
            <a:r>
              <a:rPr lang="en-US" dirty="0" smtClean="0"/>
              <a:t>Non legislative powers:</a:t>
            </a:r>
          </a:p>
          <a:p>
            <a:r>
              <a:rPr lang="en-US" dirty="0" smtClean="0"/>
              <a:t>Executive</a:t>
            </a:r>
          </a:p>
          <a:p>
            <a:r>
              <a:rPr lang="en-US" dirty="0" smtClean="0"/>
              <a:t>Administrative</a:t>
            </a:r>
          </a:p>
          <a:p>
            <a:r>
              <a:rPr lang="en-US" dirty="0" smtClean="0"/>
              <a:t>Investigative</a:t>
            </a:r>
          </a:p>
          <a:p>
            <a:r>
              <a:rPr lang="en-US" dirty="0" smtClean="0"/>
              <a:t>Electoral</a:t>
            </a:r>
          </a:p>
          <a:p>
            <a:r>
              <a:rPr lang="en-US" dirty="0" smtClean="0"/>
              <a:t>Constituent</a:t>
            </a:r>
          </a:p>
          <a:p>
            <a:r>
              <a:rPr lang="en-US" dirty="0" smtClean="0"/>
              <a:t>Judicial</a:t>
            </a:r>
          </a:p>
          <a:p>
            <a:r>
              <a:rPr lang="en-US" dirty="0" smtClean="0"/>
              <a:t>Financial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AMERICAN LEGISLATURE: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Co-ordinate powers</a:t>
            </a:r>
          </a:p>
          <a:p>
            <a:r>
              <a:rPr lang="en-US" dirty="0" smtClean="0"/>
              <a:t>Control over purse</a:t>
            </a:r>
          </a:p>
          <a:p>
            <a:r>
              <a:rPr lang="en-US" dirty="0" smtClean="0"/>
              <a:t>Constitution amending power</a:t>
            </a:r>
          </a:p>
          <a:p>
            <a:r>
              <a:rPr lang="en-US" dirty="0" smtClean="0"/>
              <a:t>Special powers:</a:t>
            </a:r>
          </a:p>
          <a:p>
            <a:r>
              <a:rPr lang="en-US" dirty="0" smtClean="0"/>
              <a:t>Approval of treaties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POWERS OF THE SENATE: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Ordinary legislation</a:t>
            </a:r>
          </a:p>
          <a:p>
            <a:r>
              <a:rPr lang="en-US" dirty="0" smtClean="0"/>
              <a:t>Legislative powers</a:t>
            </a:r>
          </a:p>
          <a:p>
            <a:r>
              <a:rPr lang="en-US" dirty="0" smtClean="0"/>
              <a:t>Financial powers</a:t>
            </a:r>
          </a:p>
          <a:p>
            <a:r>
              <a:rPr lang="en-US" dirty="0" smtClean="0"/>
              <a:t>Constituent powers</a:t>
            </a:r>
          </a:p>
          <a:p>
            <a:r>
              <a:rPr lang="en-US" dirty="0" smtClean="0"/>
              <a:t>Executive powers</a:t>
            </a:r>
          </a:p>
          <a:p>
            <a:r>
              <a:rPr lang="en-US" dirty="0" smtClean="0"/>
              <a:t>Admission of new states</a:t>
            </a:r>
          </a:p>
          <a:p>
            <a:r>
              <a:rPr lang="en-US" dirty="0" smtClean="0"/>
              <a:t>Judicial powers</a:t>
            </a:r>
          </a:p>
          <a:p>
            <a:r>
              <a:rPr lang="en-US" dirty="0" smtClean="0"/>
              <a:t>Electoral functions</a:t>
            </a:r>
          </a:p>
          <a:p>
            <a:r>
              <a:rPr lang="en-US" dirty="0" smtClean="0"/>
              <a:t>College as the President of the </a:t>
            </a:r>
            <a:r>
              <a:rPr lang="en-US" dirty="0" smtClean="0"/>
              <a:t>U</a:t>
            </a:r>
            <a:r>
              <a:rPr lang="en-US" dirty="0" smtClean="0"/>
              <a:t>nited </a:t>
            </a:r>
            <a:r>
              <a:rPr lang="en-US" dirty="0" smtClean="0"/>
              <a:t>S</a:t>
            </a:r>
            <a:r>
              <a:rPr lang="en-US" dirty="0" smtClean="0"/>
              <a:t>tates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POWER OF HOUSE OF REPRESENTATIVES: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a protector of federation</a:t>
            </a:r>
          </a:p>
          <a:p>
            <a:r>
              <a:rPr lang="en-US" dirty="0" smtClean="0"/>
              <a:t>Savior of the constitution</a:t>
            </a:r>
          </a:p>
          <a:p>
            <a:r>
              <a:rPr lang="en-US" smtClean="0"/>
              <a:t>Guardian of the rights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SUPREM COURT: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</TotalTime>
  <Words>177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CONSTITUTION OF THE USA</vt:lpstr>
      <vt:lpstr>FEATURES:</vt:lpstr>
      <vt:lpstr>POWERS OF THE PRESIDENT:</vt:lpstr>
      <vt:lpstr>Slide 4</vt:lpstr>
      <vt:lpstr>AMERICAN LEGISLATURE:</vt:lpstr>
      <vt:lpstr>POWERS OF THE SENATE:</vt:lpstr>
      <vt:lpstr>POWER OF HOUSE OF REPRESENTATIVES:</vt:lpstr>
      <vt:lpstr>ROLE OF SUPREM COURT: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CONSTITUTION OF THE USA</dc:title>
  <dc:creator>dg</dc:creator>
  <cp:lastModifiedBy>dg</cp:lastModifiedBy>
  <cp:revision>3</cp:revision>
  <dcterms:created xsi:type="dcterms:W3CDTF">2022-12-20T07:19:54Z</dcterms:created>
  <dcterms:modified xsi:type="dcterms:W3CDTF">2022-12-20T07:38:16Z</dcterms:modified>
</cp:coreProperties>
</file>