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E1468F-03B2-46A0-A0BB-F8DF89F242FE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5C1217-3164-4C2E-B208-B447927FBCE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PLATO’S THEORY OF COMMUNISM OF 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 discussed the scheme of communism of family along with the communism of property in his famous book ‘the republic’.</a:t>
            </a:r>
          </a:p>
          <a:p>
            <a:r>
              <a:rPr lang="en-US" dirty="0" smtClean="0"/>
              <a:t>Family and property are inter related terms.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 wanted to abolish the institution of family with two objectives in view</a:t>
            </a:r>
          </a:p>
          <a:p>
            <a:r>
              <a:rPr lang="en-US" dirty="0" smtClean="0"/>
              <a:t>1. Emancipation of women</a:t>
            </a:r>
          </a:p>
          <a:p>
            <a:r>
              <a:rPr lang="en-US" dirty="0" smtClean="0"/>
              <a:t>2. </a:t>
            </a:r>
            <a:r>
              <a:rPr lang="en-US" dirty="0" smtClean="0"/>
              <a:t>R</a:t>
            </a:r>
            <a:r>
              <a:rPr lang="en-US" dirty="0" smtClean="0"/>
              <a:t>eformation of marriage system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Plato’s arguments in support of communism of wives and children is broadly classified into three categories:</a:t>
            </a:r>
          </a:p>
          <a:p>
            <a:r>
              <a:rPr lang="en-US" dirty="0" smtClean="0"/>
              <a:t>1. Political reason</a:t>
            </a:r>
          </a:p>
          <a:p>
            <a:r>
              <a:rPr lang="en-US" dirty="0" smtClean="0"/>
              <a:t>2. Moral reason</a:t>
            </a:r>
          </a:p>
          <a:p>
            <a:r>
              <a:rPr lang="en-US" dirty="0" smtClean="0"/>
              <a:t>3. Eugenic reason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PRINCIPLES: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Plato’s conception of family is unknown to the people of primitive society.</a:t>
            </a:r>
          </a:p>
          <a:p>
            <a:r>
              <a:rPr lang="en-US" dirty="0" smtClean="0"/>
              <a:t>The communism of family is not meant for all classes of people.</a:t>
            </a:r>
          </a:p>
          <a:p>
            <a:r>
              <a:rPr lang="en-US" dirty="0" smtClean="0"/>
              <a:t>It is meant for only upper two classes of the society.</a:t>
            </a:r>
          </a:p>
          <a:p>
            <a:r>
              <a:rPr lang="en-US" dirty="0" smtClean="0"/>
              <a:t>This theory intends to bring unity in the state.</a:t>
            </a:r>
          </a:p>
          <a:p>
            <a:r>
              <a:rPr lang="en-US" dirty="0" smtClean="0"/>
              <a:t>Plato feels that communism of family is essential for the realization of the basic conception of justice.</a:t>
            </a:r>
          </a:p>
          <a:p>
            <a:r>
              <a:rPr lang="en-US" dirty="0" smtClean="0"/>
              <a:t>According to Plato men and women are equal. As such there is no need of permanent marriage.</a:t>
            </a:r>
          </a:p>
          <a:p>
            <a:r>
              <a:rPr lang="en-US" dirty="0" smtClean="0"/>
              <a:t>In his communism of family all will remain in common barracks. </a:t>
            </a:r>
            <a:endParaRPr lang="en-US" dirty="0" smtClean="0"/>
          </a:p>
          <a:p>
            <a:r>
              <a:rPr lang="en-US" dirty="0" smtClean="0"/>
              <a:t>There will be temporary marriages for the couples.</a:t>
            </a:r>
          </a:p>
          <a:p>
            <a:r>
              <a:rPr lang="en-US" dirty="0" smtClean="0"/>
              <a:t>There should no place for weak and disfigured children</a:t>
            </a:r>
          </a:p>
          <a:p>
            <a:r>
              <a:rPr lang="en-US" dirty="0" smtClean="0"/>
              <a:t>The whole guardian class will be treated as big family.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Temporary marriage</a:t>
            </a:r>
          </a:p>
          <a:p>
            <a:r>
              <a:rPr lang="en-US" dirty="0" smtClean="0"/>
              <a:t>Loyalty to state</a:t>
            </a:r>
          </a:p>
          <a:p>
            <a:r>
              <a:rPr lang="en-US" dirty="0" smtClean="0"/>
              <a:t>Age old institutions</a:t>
            </a:r>
          </a:p>
          <a:p>
            <a:r>
              <a:rPr lang="en-US" dirty="0" smtClean="0"/>
              <a:t>Unity of state</a:t>
            </a:r>
          </a:p>
          <a:p>
            <a:r>
              <a:rPr lang="en-US" dirty="0" smtClean="0"/>
              <a:t>Religious institutions</a:t>
            </a:r>
          </a:p>
          <a:p>
            <a:r>
              <a:rPr lang="en-US" dirty="0" smtClean="0"/>
              <a:t>Moral degradation</a:t>
            </a:r>
          </a:p>
          <a:p>
            <a:r>
              <a:rPr lang="en-US" dirty="0" smtClean="0"/>
              <a:t>Unhappy life</a:t>
            </a:r>
          </a:p>
          <a:p>
            <a:r>
              <a:rPr lang="en-US" dirty="0" smtClean="0"/>
              <a:t>Increase of crimes</a:t>
            </a:r>
          </a:p>
          <a:p>
            <a:r>
              <a:rPr lang="en-US" dirty="0" smtClean="0"/>
              <a:t>Anti social</a:t>
            </a:r>
          </a:p>
          <a:p>
            <a:r>
              <a:rPr lang="en-US" dirty="0" smtClean="0"/>
              <a:t>Violation of principles of socialism</a:t>
            </a:r>
          </a:p>
          <a:p>
            <a:r>
              <a:rPr lang="en-US" dirty="0" smtClean="0"/>
              <a:t>Destruction of the basis of state</a:t>
            </a:r>
          </a:p>
          <a:p>
            <a:r>
              <a:rPr lang="en-US" smtClean="0"/>
              <a:t>Sentimental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263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PLATO’S THEORY OF COMMUNISM OF FAMILY</vt:lpstr>
      <vt:lpstr>Slide 2</vt:lpstr>
      <vt:lpstr>OBJECTIVES:</vt:lpstr>
      <vt:lpstr>ARGUMENTS:</vt:lpstr>
      <vt:lpstr>BASIC PRINCIPLES:</vt:lpstr>
      <vt:lpstr>CRITICISMS: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PLATO’S THEORY OF COMMUNISM OF FAMILY</dc:title>
  <dc:creator>dg</dc:creator>
  <cp:lastModifiedBy>dg</cp:lastModifiedBy>
  <cp:revision>2</cp:revision>
  <dcterms:created xsi:type="dcterms:W3CDTF">2022-12-19T10:15:50Z</dcterms:created>
  <dcterms:modified xsi:type="dcterms:W3CDTF">2022-12-19T10:30:00Z</dcterms:modified>
</cp:coreProperties>
</file>