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309328-B6DD-417C-8116-DC7BD12736EA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599A273-2F51-4E02-BD06-C665173D36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PLATO’S THEORY OF EDUCATION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Plato discussed the theory of education in his book ‘the republic’</a:t>
            </a:r>
          </a:p>
          <a:p>
            <a:r>
              <a:rPr lang="en-US" dirty="0" smtClean="0"/>
              <a:t>He was the first philosopher who advocated for a planned system of education.</a:t>
            </a:r>
          </a:p>
          <a:p>
            <a:r>
              <a:rPr lang="en-US" dirty="0" smtClean="0"/>
              <a:t>Plato believed that the most important function of the state is to spread education.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aim of Plato’s education is self realization.</a:t>
            </a:r>
          </a:p>
          <a:p>
            <a:r>
              <a:rPr lang="en-US" dirty="0" smtClean="0"/>
              <a:t>Education is life long process. The real education begins from the age of 50</a:t>
            </a:r>
          </a:p>
          <a:p>
            <a:r>
              <a:rPr lang="en-US" dirty="0" smtClean="0"/>
              <a:t>Education should not be private. It should be </a:t>
            </a:r>
            <a:r>
              <a:rPr lang="en-US" dirty="0" err="1" smtClean="0"/>
              <a:t>imperted</a:t>
            </a:r>
            <a:r>
              <a:rPr lang="en-US" dirty="0" smtClean="0"/>
              <a:t> under the supervision of the state.</a:t>
            </a:r>
          </a:p>
          <a:p>
            <a:r>
              <a:rPr lang="en-US" dirty="0" smtClean="0"/>
              <a:t>Education is meant for both mental and physical development of individual.</a:t>
            </a:r>
          </a:p>
          <a:p>
            <a:r>
              <a:rPr lang="en-US" dirty="0" smtClean="0"/>
              <a:t>Plato aims at giving education to the children from their childhood.</a:t>
            </a:r>
          </a:p>
          <a:p>
            <a:r>
              <a:rPr lang="en-US" dirty="0" smtClean="0"/>
              <a:t>It wants to make man socially and politically fit to discharge his functions properly.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Compulsory education</a:t>
            </a:r>
          </a:p>
          <a:p>
            <a:r>
              <a:rPr lang="en-US" dirty="0" smtClean="0"/>
              <a:t>Education for mental and moral development</a:t>
            </a:r>
          </a:p>
          <a:p>
            <a:r>
              <a:rPr lang="en-US" dirty="0" smtClean="0"/>
              <a:t>Co- education</a:t>
            </a:r>
          </a:p>
          <a:p>
            <a:r>
              <a:rPr lang="en-US" dirty="0" smtClean="0"/>
              <a:t>State regulated education</a:t>
            </a:r>
          </a:p>
          <a:p>
            <a:r>
              <a:rPr lang="en-US" dirty="0" smtClean="0"/>
              <a:t>Not universal</a:t>
            </a:r>
          </a:p>
          <a:p>
            <a:r>
              <a:rPr lang="en-US" dirty="0" smtClean="0"/>
              <a:t>Philosopher king</a:t>
            </a:r>
          </a:p>
          <a:p>
            <a:r>
              <a:rPr lang="en-US" dirty="0" smtClean="0"/>
              <a:t>Relation with soul</a:t>
            </a:r>
          </a:p>
          <a:p>
            <a:r>
              <a:rPr lang="en-US" dirty="0" smtClean="0"/>
              <a:t>Double system of education</a:t>
            </a:r>
          </a:p>
          <a:p>
            <a:r>
              <a:rPr lang="en-US" dirty="0" smtClean="0"/>
              <a:t>Censorship of literature</a:t>
            </a:r>
          </a:p>
          <a:p>
            <a:r>
              <a:rPr lang="en-US" dirty="0" smtClean="0"/>
              <a:t>Emphasis on the study of music</a:t>
            </a:r>
          </a:p>
          <a:p>
            <a:r>
              <a:rPr lang="en-US" dirty="0" smtClean="0"/>
              <a:t>Uniform system of education</a:t>
            </a:r>
          </a:p>
          <a:p>
            <a:r>
              <a:rPr lang="en-US" dirty="0" smtClean="0"/>
              <a:t>Reformative educational system</a:t>
            </a:r>
          </a:p>
          <a:p>
            <a:r>
              <a:rPr lang="en-US" dirty="0" smtClean="0"/>
              <a:t>Nature of educational </a:t>
            </a:r>
            <a:r>
              <a:rPr lang="en-US" dirty="0" err="1" smtClean="0"/>
              <a:t>curriculam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Life long process</a:t>
            </a:r>
          </a:p>
          <a:p>
            <a:r>
              <a:rPr lang="en-US" dirty="0" smtClean="0"/>
              <a:t>Self contradictory</a:t>
            </a:r>
          </a:p>
          <a:p>
            <a:r>
              <a:rPr lang="en-US" dirty="0" smtClean="0"/>
              <a:t>Absence of education for administration</a:t>
            </a:r>
          </a:p>
          <a:p>
            <a:r>
              <a:rPr lang="en-US" dirty="0" smtClean="0"/>
              <a:t>Censorship on art and literature</a:t>
            </a:r>
          </a:p>
          <a:p>
            <a:r>
              <a:rPr lang="en-US" dirty="0" smtClean="0"/>
              <a:t>Theoretical education</a:t>
            </a:r>
          </a:p>
          <a:p>
            <a:r>
              <a:rPr lang="en-US" dirty="0" smtClean="0"/>
              <a:t>It is not universal</a:t>
            </a:r>
          </a:p>
          <a:p>
            <a:r>
              <a:rPr lang="en-US" dirty="0" smtClean="0"/>
              <a:t>It is unrealistic</a:t>
            </a:r>
          </a:p>
          <a:p>
            <a:r>
              <a:rPr lang="en-US" dirty="0" smtClean="0"/>
              <a:t>No place for law</a:t>
            </a:r>
          </a:p>
          <a:p>
            <a:r>
              <a:rPr lang="en-US" dirty="0" smtClean="0"/>
              <a:t>Anti </a:t>
            </a:r>
            <a:r>
              <a:rPr lang="en-US" smtClean="0"/>
              <a:t>human nature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</TotalTime>
  <Words>212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Equity</vt:lpstr>
      <vt:lpstr>PLATO’S THEORY OF EDUCATION</vt:lpstr>
      <vt:lpstr>Slide 2</vt:lpstr>
      <vt:lpstr>AIMS:</vt:lpstr>
      <vt:lpstr>FEATURES:</vt:lpstr>
      <vt:lpstr>CRITICISM: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PLATO’S THEORY OF EDUCATION</dc:title>
  <dc:creator>dg</dc:creator>
  <cp:lastModifiedBy>dg</cp:lastModifiedBy>
  <cp:revision>2</cp:revision>
  <dcterms:created xsi:type="dcterms:W3CDTF">2022-12-19T10:03:08Z</dcterms:created>
  <dcterms:modified xsi:type="dcterms:W3CDTF">2022-12-19T10:15:14Z</dcterms:modified>
</cp:coreProperties>
</file>