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2753F88-FC71-4641-BE06-5BB6265D2C32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1FAD27D-2A4A-4DE8-9429-B2299E5AC86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PLATO’S THEORY OF PHILOSOPHER 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 advocated for an ideal state.</a:t>
            </a:r>
          </a:p>
          <a:p>
            <a:r>
              <a:rPr lang="en-US" dirty="0" smtClean="0"/>
              <a:t>According to Plato in his ideal state there should be a philosopher king to carry on efficient administration.</a:t>
            </a:r>
          </a:p>
          <a:p>
            <a:r>
              <a:rPr lang="en-US" dirty="0" smtClean="0"/>
              <a:t>Peace and prosperity can be achieved only in the state ruled by the philosopher king.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Characteristics of a Philosopher King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 of education</a:t>
            </a:r>
          </a:p>
          <a:p>
            <a:r>
              <a:rPr lang="en-US" dirty="0" smtClean="0"/>
              <a:t>Absolute ruler</a:t>
            </a:r>
          </a:p>
          <a:p>
            <a:r>
              <a:rPr lang="en-US" dirty="0" smtClean="0"/>
              <a:t>Seeker of Truth</a:t>
            </a:r>
          </a:p>
          <a:p>
            <a:r>
              <a:rPr lang="en-US" dirty="0" smtClean="0"/>
              <a:t>Flexible Rule</a:t>
            </a:r>
          </a:p>
          <a:p>
            <a:r>
              <a:rPr lang="en-US" dirty="0" smtClean="0"/>
              <a:t>Selfless interest</a:t>
            </a:r>
          </a:p>
          <a:p>
            <a:r>
              <a:rPr lang="en-US" dirty="0" smtClean="0"/>
              <a:t>Responsibility of the ruler</a:t>
            </a:r>
          </a:p>
          <a:p>
            <a:r>
              <a:rPr lang="en-US" dirty="0" smtClean="0"/>
              <a:t>Communism in property and family</a:t>
            </a:r>
          </a:p>
          <a:p>
            <a:r>
              <a:rPr lang="en-US" dirty="0" smtClean="0"/>
              <a:t>Anti democratic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administration</a:t>
            </a:r>
          </a:p>
          <a:p>
            <a:r>
              <a:rPr lang="en-US" dirty="0" smtClean="0"/>
              <a:t>Training for administration</a:t>
            </a:r>
          </a:p>
          <a:p>
            <a:r>
              <a:rPr lang="en-US" dirty="0" smtClean="0"/>
              <a:t>Truthfulness</a:t>
            </a:r>
          </a:p>
          <a:p>
            <a:r>
              <a:rPr lang="en-US" dirty="0" smtClean="0"/>
              <a:t>Wise and courageous</a:t>
            </a:r>
          </a:p>
          <a:p>
            <a:r>
              <a:rPr lang="en-US" dirty="0" smtClean="0"/>
              <a:t>Sharp memory</a:t>
            </a:r>
          </a:p>
          <a:p>
            <a:r>
              <a:rPr lang="en-US" dirty="0" smtClean="0"/>
              <a:t>Lover of wisdom</a:t>
            </a:r>
          </a:p>
          <a:p>
            <a:r>
              <a:rPr lang="en-US" dirty="0" smtClean="0"/>
              <a:t>Knowledge of the state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Anti- democratic</a:t>
            </a:r>
          </a:p>
          <a:p>
            <a:r>
              <a:rPr lang="en-US" dirty="0" smtClean="0"/>
              <a:t>Absence of security</a:t>
            </a:r>
          </a:p>
          <a:p>
            <a:r>
              <a:rPr lang="en-US" dirty="0" smtClean="0"/>
              <a:t>Absence of law</a:t>
            </a:r>
          </a:p>
          <a:p>
            <a:r>
              <a:rPr lang="en-US" dirty="0" smtClean="0"/>
              <a:t>Non acknowledgement of experience</a:t>
            </a:r>
          </a:p>
          <a:p>
            <a:r>
              <a:rPr lang="en-US" dirty="0" smtClean="0"/>
              <a:t>Speculative theory</a:t>
            </a:r>
          </a:p>
          <a:p>
            <a:r>
              <a:rPr lang="en-US" dirty="0" smtClean="0"/>
              <a:t>It is contradictory</a:t>
            </a:r>
          </a:p>
          <a:p>
            <a:r>
              <a:rPr lang="en-US" dirty="0" smtClean="0"/>
              <a:t>Ignorance of the view of majority</a:t>
            </a:r>
          </a:p>
          <a:p>
            <a:r>
              <a:rPr lang="en-US" dirty="0" smtClean="0"/>
              <a:t>Highly defective</a:t>
            </a:r>
          </a:p>
          <a:p>
            <a:r>
              <a:rPr lang="en-US" dirty="0" smtClean="0"/>
              <a:t>Dangerous idea</a:t>
            </a:r>
          </a:p>
          <a:p>
            <a:r>
              <a:rPr lang="en-US" dirty="0" smtClean="0"/>
              <a:t>Highly utopian</a:t>
            </a:r>
          </a:p>
          <a:p>
            <a:r>
              <a:rPr lang="en-US" dirty="0" smtClean="0"/>
              <a:t>Scope of corruption</a:t>
            </a:r>
          </a:p>
          <a:p>
            <a:r>
              <a:rPr lang="en-US" dirty="0" smtClean="0"/>
              <a:t>Theoretical basis</a:t>
            </a:r>
          </a:p>
          <a:p>
            <a:r>
              <a:rPr lang="en-US" dirty="0" smtClean="0"/>
              <a:t>Racial problem</a:t>
            </a:r>
          </a:p>
          <a:p>
            <a:r>
              <a:rPr lang="en-US" dirty="0" smtClean="0"/>
              <a:t>Absence </a:t>
            </a:r>
            <a:r>
              <a:rPr lang="en-US" smtClean="0"/>
              <a:t>of equality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24</TotalTime>
  <Words>142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Foundry</vt:lpstr>
      <vt:lpstr>PLATO’S THEORY OF PHILOSOPHER KING</vt:lpstr>
      <vt:lpstr>Slide 2</vt:lpstr>
      <vt:lpstr>Characteristics of a Philosopher King: </vt:lpstr>
      <vt:lpstr>QUALIFICATION:</vt:lpstr>
      <vt:lpstr>Criticism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PLATO’S THEORY OF PHILOSOPHER KING</dc:title>
  <dc:creator>dg</dc:creator>
  <cp:lastModifiedBy>dg</cp:lastModifiedBy>
  <cp:revision>2</cp:revision>
  <dcterms:created xsi:type="dcterms:W3CDTF">2022-12-19T08:02:42Z</dcterms:created>
  <dcterms:modified xsi:type="dcterms:W3CDTF">2022-12-19T08:26:50Z</dcterms:modified>
</cp:coreProperties>
</file>