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2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CF62A92-2886-4F20-A8BB-000F4E0C98AE}" type="datetimeFigureOut">
              <a:rPr lang="en-US" smtClean="0"/>
              <a:pPr/>
              <a:t>12/19/2022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0E41A5E-3094-4A7A-AD7E-A1BEE9EA822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Plato’s theory </a:t>
            </a:r>
            <a:r>
              <a:rPr lang="en-US" smtClean="0"/>
              <a:t>of </a:t>
            </a:r>
            <a:r>
              <a:rPr lang="en-US" smtClean="0"/>
              <a:t>IDEAL STATE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Pranami</a:t>
            </a:r>
            <a:r>
              <a:rPr lang="en-US" dirty="0" smtClean="0"/>
              <a:t> </a:t>
            </a:r>
            <a:r>
              <a:rPr lang="en-US" dirty="0" err="1" smtClean="0"/>
              <a:t>Laskar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Plato advocated the theory of ideal state in his famous book ‘Republic’</a:t>
            </a:r>
          </a:p>
          <a:p>
            <a:r>
              <a:rPr lang="en-US" dirty="0" smtClean="0"/>
              <a:t>Ideal state is composed of philosopher king, soldiers, peasant and artisans.</a:t>
            </a:r>
          </a:p>
          <a:p>
            <a:r>
              <a:rPr lang="en-US" dirty="0" smtClean="0"/>
              <a:t>Besides, there are systems of communism of property, communism of family, a </a:t>
            </a:r>
            <a:r>
              <a:rPr lang="en-US" smtClean="0"/>
              <a:t>state regulated 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BASIC PRINCIPLES OF IDEAL STATE:</a:t>
            </a:r>
          </a:p>
          <a:p>
            <a:pPr marL="651510" indent="-514350">
              <a:buAutoNum type="arabicPeriod"/>
            </a:pPr>
            <a:r>
              <a:rPr lang="en-US" dirty="0" smtClean="0"/>
              <a:t>The theory of functional specialization</a:t>
            </a:r>
          </a:p>
          <a:p>
            <a:pPr marL="651510" indent="-514350">
              <a:buAutoNum type="arabicPeriod"/>
            </a:pPr>
            <a:r>
              <a:rPr lang="en-US" dirty="0" smtClean="0"/>
              <a:t>The philosopher king</a:t>
            </a:r>
          </a:p>
          <a:p>
            <a:pPr marL="651510" indent="-514350">
              <a:buAutoNum type="arabicPeriod"/>
            </a:pPr>
            <a:r>
              <a:rPr lang="en-US" dirty="0" smtClean="0"/>
              <a:t>The military factor in the state</a:t>
            </a:r>
          </a:p>
          <a:p>
            <a:pPr marL="651510" indent="-514350">
              <a:buAutoNum type="arabicPeriod"/>
            </a:pPr>
            <a:r>
              <a:rPr lang="en-US" dirty="0" smtClean="0"/>
              <a:t>The concept of justice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SALIENT FEATURES: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Rule of philosopher king</a:t>
            </a:r>
          </a:p>
          <a:p>
            <a:r>
              <a:rPr lang="en-US" dirty="0" smtClean="0"/>
              <a:t>State regulated education system</a:t>
            </a:r>
          </a:p>
          <a:p>
            <a:r>
              <a:rPr lang="en-US" dirty="0" smtClean="0"/>
              <a:t>Division of classes</a:t>
            </a:r>
          </a:p>
          <a:p>
            <a:r>
              <a:rPr lang="en-US" dirty="0" smtClean="0"/>
              <a:t>Absence of discrimination</a:t>
            </a:r>
          </a:p>
          <a:p>
            <a:r>
              <a:rPr lang="en-US" dirty="0" smtClean="0"/>
              <a:t>Censorship of art and literature</a:t>
            </a:r>
          </a:p>
          <a:p>
            <a:r>
              <a:rPr lang="en-US" dirty="0" smtClean="0"/>
              <a:t>Communism of property and family</a:t>
            </a:r>
          </a:p>
          <a:p>
            <a:r>
              <a:rPr lang="en-US" dirty="0" smtClean="0"/>
              <a:t>System of slavery</a:t>
            </a:r>
          </a:p>
          <a:p>
            <a:r>
              <a:rPr lang="en-US" dirty="0" smtClean="0"/>
              <a:t>Administration of justice</a:t>
            </a:r>
          </a:p>
          <a:p>
            <a:r>
              <a:rPr lang="en-US" dirty="0" smtClean="0"/>
              <a:t>Provision for </a:t>
            </a:r>
            <a:r>
              <a:rPr lang="en-US" dirty="0" err="1" smtClean="0"/>
              <a:t>defence</a:t>
            </a:r>
            <a:endParaRPr lang="en-US" dirty="0" smtClean="0"/>
          </a:p>
          <a:p>
            <a:r>
              <a:rPr lang="en-US" dirty="0" smtClean="0"/>
              <a:t>Totalitarian in nature</a:t>
            </a:r>
          </a:p>
          <a:p>
            <a:r>
              <a:rPr lang="en-US" dirty="0" smtClean="0"/>
              <a:t>Nourishment of the children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CRITICISM: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Anti democratic</a:t>
            </a:r>
          </a:p>
          <a:p>
            <a:r>
              <a:rPr lang="en-US" dirty="0" smtClean="0"/>
              <a:t>Lack of individual freedom</a:t>
            </a:r>
          </a:p>
          <a:p>
            <a:r>
              <a:rPr lang="en-US" dirty="0" smtClean="0"/>
              <a:t>Retention of slavery</a:t>
            </a:r>
          </a:p>
          <a:p>
            <a:r>
              <a:rPr lang="en-US" dirty="0" smtClean="0"/>
              <a:t>Limited education</a:t>
            </a:r>
          </a:p>
          <a:p>
            <a:r>
              <a:rPr lang="en-US" dirty="0" smtClean="0"/>
              <a:t>The rule of philosopher king</a:t>
            </a:r>
          </a:p>
          <a:p>
            <a:r>
              <a:rPr lang="en-US" dirty="0" smtClean="0"/>
              <a:t>Limited development</a:t>
            </a:r>
          </a:p>
          <a:p>
            <a:r>
              <a:rPr lang="en-US" dirty="0" smtClean="0"/>
              <a:t>Utopian state</a:t>
            </a:r>
          </a:p>
          <a:p>
            <a:r>
              <a:rPr lang="en-US" dirty="0" smtClean="0"/>
              <a:t>Wrong analogy</a:t>
            </a:r>
          </a:p>
          <a:p>
            <a:r>
              <a:rPr lang="en-US" dirty="0" smtClean="0"/>
              <a:t>No provision of law</a:t>
            </a:r>
          </a:p>
          <a:p>
            <a:r>
              <a:rPr lang="en-US" dirty="0" smtClean="0"/>
              <a:t>Defective method of unity</a:t>
            </a:r>
          </a:p>
          <a:p>
            <a:r>
              <a:rPr lang="en-US" dirty="0" smtClean="0"/>
              <a:t>No difference between politics and morality</a:t>
            </a:r>
          </a:p>
          <a:p>
            <a:r>
              <a:rPr lang="en-US" dirty="0" smtClean="0"/>
              <a:t>No provision for governmental officials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</TotalTime>
  <Words>165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Apex</vt:lpstr>
      <vt:lpstr>Plato’s theory of IDEAL STATE</vt:lpstr>
      <vt:lpstr>Slide 2</vt:lpstr>
      <vt:lpstr>Slide 3</vt:lpstr>
      <vt:lpstr>SALIENT FEATURES: </vt:lpstr>
      <vt:lpstr>CRITICISM: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Plato’s theory of justice</dc:title>
  <dc:creator>dg</dc:creator>
  <cp:lastModifiedBy>dg</cp:lastModifiedBy>
  <cp:revision>3</cp:revision>
  <dcterms:created xsi:type="dcterms:W3CDTF">2022-12-19T08:27:23Z</dcterms:created>
  <dcterms:modified xsi:type="dcterms:W3CDTF">2022-12-19T09:03:00Z</dcterms:modified>
</cp:coreProperties>
</file>