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4B0CD-735E-48E8-838A-1204B1460689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A4E01-198F-4F88-8E25-53E784104B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7A72AEE-0C02-40E2-9C3D-7BAB00E3F760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2604B62-267C-4B1B-AEB1-9BFBF943DC1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POLITICAL PARTY SYSTEM IN INDIA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 smtClean="0"/>
          </a:p>
          <a:p>
            <a:r>
              <a:rPr lang="en-US" dirty="0" smtClean="0"/>
              <a:t>Department of Political Science</a:t>
            </a:r>
          </a:p>
          <a:p>
            <a:r>
              <a:rPr lang="en-US" dirty="0" smtClean="0"/>
              <a:t>Dr. BKB College, </a:t>
            </a:r>
            <a:r>
              <a:rPr lang="en-US" smtClean="0"/>
              <a:t>Puranigudam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State Parties</a:t>
            </a:r>
          </a:p>
          <a:p>
            <a:pPr>
              <a:buNone/>
            </a:pPr>
            <a:r>
              <a:rPr lang="en-US" dirty="0" smtClean="0"/>
              <a:t> Political parties that participate in different elections but only within one state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Some states have more than one state party  Criteria of a State Party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A party must live up to at least one of the following qualifications to be acknowledged as a state party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Win at least 3 seats or 3% of the seats in the state legislative assembly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Win minimum one seat in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for every 25 seats or any fraction allotted to the state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Status of a state party can still be bestowed upon an entity even if it fails to win any seats in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or the assembly if it wins 8% of the total votes cast in the entire state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Critical to make or break alliances in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election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Regional Parties</a:t>
            </a:r>
          </a:p>
          <a:p>
            <a:pPr>
              <a:buNone/>
            </a:pPr>
            <a:r>
              <a:rPr lang="en-US" dirty="0" smtClean="0"/>
              <a:t> Smaller parties that hold considerable clout in individual states leading to high fragmentation of vote distribution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“Trump card” of India’s political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Political Parties</a:t>
            </a:r>
          </a:p>
          <a:p>
            <a:pPr>
              <a:buNone/>
            </a:pPr>
            <a:r>
              <a:rPr lang="en-US" dirty="0" smtClean="0"/>
              <a:t> Political parties in which one person pulls all the strings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err="1" smtClean="0"/>
              <a:t>Shiv</a:t>
            </a:r>
            <a:r>
              <a:rPr lang="en-US" dirty="0" smtClean="0"/>
              <a:t> </a:t>
            </a:r>
            <a:r>
              <a:rPr lang="en-US" dirty="0" err="1" smtClean="0"/>
              <a:t>Sena</a:t>
            </a:r>
            <a:r>
              <a:rPr lang="en-US" dirty="0" smtClean="0"/>
              <a:t> have their stronghold in the public not because of leaders but because of party ideology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Other parties are completely dependent on respect the leader has in public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Also independent candidates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High number of film actors join Indian politics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Many state parties attract local film industry actors in their party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Political Party Overview</a:t>
            </a:r>
          </a:p>
          <a:p>
            <a:r>
              <a:rPr lang="en-US" b="1" dirty="0" smtClean="0"/>
              <a:t> </a:t>
            </a:r>
            <a:r>
              <a:rPr lang="en-US" b="1" dirty="0"/>
              <a:t>Multi-party system classified as national, state or regional level 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Status </a:t>
            </a:r>
            <a:r>
              <a:rPr lang="en-US" b="1" dirty="0"/>
              <a:t>of party is accorded by the Election Commission of India </a:t>
            </a:r>
            <a:endParaRPr lang="en-US" b="1" dirty="0" smtClean="0"/>
          </a:p>
          <a:p>
            <a:r>
              <a:rPr lang="en-US" b="1" dirty="0" smtClean="0"/>
              <a:t>All </a:t>
            </a:r>
            <a:r>
              <a:rPr lang="en-US" b="1" dirty="0"/>
              <a:t>parties are registered with Election Commission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National Political Parties</a:t>
            </a:r>
          </a:p>
          <a:p>
            <a:r>
              <a:rPr lang="en-US" dirty="0" smtClean="0"/>
              <a:t>Political </a:t>
            </a:r>
            <a:r>
              <a:rPr lang="en-US" dirty="0" smtClean="0"/>
              <a:t>parties which participate in different elections all over India </a:t>
            </a:r>
            <a:endParaRPr lang="en-US" dirty="0" smtClean="0"/>
          </a:p>
          <a:p>
            <a:r>
              <a:rPr lang="en-US" dirty="0" smtClean="0"/>
              <a:t>Criteria </a:t>
            </a:r>
            <a:r>
              <a:rPr lang="en-US" dirty="0" smtClean="0"/>
              <a:t>for Recognition: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party by must live up to at least one of the following qualifications to be </a:t>
            </a:r>
            <a:r>
              <a:rPr lang="en-US" dirty="0" smtClean="0"/>
              <a:t>recognized</a:t>
            </a:r>
          </a:p>
          <a:p>
            <a:r>
              <a:rPr lang="en-US" dirty="0" smtClean="0"/>
              <a:t>Win </a:t>
            </a:r>
            <a:r>
              <a:rPr lang="en-US" dirty="0" smtClean="0"/>
              <a:t>a minimum of 2% of the seats in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from at least 3 different states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General Elections, party must manage to win 6% of votes and win at least 4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seats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party is recognized as a state level party in four or more </a:t>
            </a:r>
            <a:r>
              <a:rPr lang="en-US" dirty="0" smtClean="0"/>
              <a:t>states</a:t>
            </a:r>
          </a:p>
          <a:p>
            <a:r>
              <a:rPr lang="en-US" dirty="0" smtClean="0"/>
              <a:t>Very </a:t>
            </a:r>
            <a:r>
              <a:rPr lang="en-US" dirty="0" smtClean="0"/>
              <a:t>few political parties are able to make presence as a national party </a:t>
            </a:r>
          </a:p>
          <a:p>
            <a:r>
              <a:rPr lang="en-US" dirty="0" smtClean="0"/>
              <a:t>These </a:t>
            </a:r>
            <a:r>
              <a:rPr lang="en-US" dirty="0" smtClean="0"/>
              <a:t>parties have a big presence in India: </a:t>
            </a:r>
            <a:r>
              <a:rPr lang="en-US" dirty="0" err="1" smtClean="0"/>
              <a:t>Bahujan</a:t>
            </a:r>
            <a:r>
              <a:rPr lang="en-US" dirty="0" smtClean="0"/>
              <a:t> </a:t>
            </a:r>
            <a:r>
              <a:rPr lang="en-US" dirty="0" err="1" smtClean="0"/>
              <a:t>Samaj</a:t>
            </a:r>
            <a:r>
              <a:rPr lang="en-US" dirty="0" smtClean="0"/>
              <a:t> Party (BSP), </a:t>
            </a:r>
            <a:r>
              <a:rPr lang="en-US" dirty="0" err="1" smtClean="0"/>
              <a:t>Bharatiya</a:t>
            </a:r>
            <a:r>
              <a:rPr lang="en-US" dirty="0" smtClean="0"/>
              <a:t> </a:t>
            </a:r>
            <a:r>
              <a:rPr lang="en-US" dirty="0" err="1" smtClean="0"/>
              <a:t>Janata</a:t>
            </a:r>
            <a:r>
              <a:rPr lang="en-US" dirty="0" smtClean="0"/>
              <a:t> Party (BJP), Communist Party of India (CPI), Communist Party of India (Marxist) (CPIM), India National Congress (INC), National Congress Party (NCP)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Bahujan</a:t>
            </a:r>
            <a:r>
              <a:rPr lang="en-US" dirty="0" smtClean="0"/>
              <a:t> </a:t>
            </a:r>
            <a:r>
              <a:rPr lang="en-US" dirty="0" err="1" smtClean="0"/>
              <a:t>Samaj</a:t>
            </a:r>
            <a:r>
              <a:rPr lang="en-US" dirty="0" smtClean="0"/>
              <a:t> Party (BSP)</a:t>
            </a:r>
          </a:p>
          <a:p>
            <a:pPr>
              <a:buNone/>
            </a:pPr>
            <a:r>
              <a:rPr lang="en-US" dirty="0" smtClean="0"/>
              <a:t> The word “ </a:t>
            </a:r>
            <a:r>
              <a:rPr lang="en-US" dirty="0" err="1" smtClean="0"/>
              <a:t>bahujan</a:t>
            </a:r>
            <a:r>
              <a:rPr lang="en-US" dirty="0" smtClean="0"/>
              <a:t>” means the majority of the people and “</a:t>
            </a:r>
            <a:r>
              <a:rPr lang="en-US" dirty="0" err="1" smtClean="0"/>
              <a:t>Samaj</a:t>
            </a:r>
            <a:r>
              <a:rPr lang="en-US" dirty="0" smtClean="0"/>
              <a:t>” means </a:t>
            </a:r>
            <a:r>
              <a:rPr lang="en-US" dirty="0" smtClean="0"/>
              <a:t>society</a:t>
            </a:r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BSP represents the majority of the people and represents mainly the oppressed sections of society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The elephant on the symbol represents physical strength and will-power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Bharatiya</a:t>
            </a:r>
            <a:r>
              <a:rPr lang="en-US" dirty="0" smtClean="0"/>
              <a:t> </a:t>
            </a:r>
            <a:r>
              <a:rPr lang="en-US" dirty="0" err="1" smtClean="0"/>
              <a:t>Janata</a:t>
            </a:r>
            <a:r>
              <a:rPr lang="en-US" dirty="0" smtClean="0"/>
              <a:t> Party (BJP)</a:t>
            </a:r>
          </a:p>
          <a:p>
            <a:pPr>
              <a:buNone/>
            </a:pPr>
            <a:r>
              <a:rPr lang="en-US" dirty="0" smtClean="0"/>
              <a:t> Translates to “ Indian People’s Party”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Right-wing political position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Strongly adheres to cultural nationalism through social conservatism and integral humanism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The symbol contains a lotus, which is India’s flower and is used to indicate national identity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Communist Party of India (CPI)</a:t>
            </a:r>
          </a:p>
          <a:p>
            <a:pPr>
              <a:buNone/>
            </a:pPr>
            <a:r>
              <a:rPr lang="en-US" dirty="0" smtClean="0"/>
              <a:t> Oldest party to have begun the communist movement in India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Symbol is ears of corn and a sickle with a red background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Red is the color of struggle symbolizing a communist party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The ears of corn and a sickle depicts that CPI contains peasants, farmers and laborers who work the fields for a living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Communist Party of India (Marxist)</a:t>
            </a:r>
          </a:p>
          <a:p>
            <a:pPr>
              <a:buNone/>
            </a:pPr>
            <a:r>
              <a:rPr lang="en-US" dirty="0" smtClean="0"/>
              <a:t> Left-wing political party with communist political ideology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The symbol is red which represents communism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The intersecting hammer and sickle depicts that the party is a party of working class ( peasants, farmers and laborers)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The sickle and hammer are used to cut corn and all other crops in the field  Symbol is very similar from the CPI because their ideologies are not much different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India National Congress (INC)</a:t>
            </a:r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Country’ s oldest political party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One of the two major national political parties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Operates on the ideology of </a:t>
            </a:r>
            <a:r>
              <a:rPr lang="en-US" dirty="0" err="1" smtClean="0"/>
              <a:t>Gandhian</a:t>
            </a:r>
            <a:r>
              <a:rPr lang="en-US" dirty="0" smtClean="0"/>
              <a:t> Socialism and Social Democracy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Center- left political position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Symbol is the “right hand” with its palm-side facing front, usually seen in the center of the Indian flag which is the background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Nationalist Congress Party (NCP)</a:t>
            </a:r>
          </a:p>
          <a:p>
            <a:pPr>
              <a:buNone/>
            </a:pPr>
            <a:r>
              <a:rPr lang="en-US" dirty="0" smtClean="0"/>
              <a:t> Born out of the Indian National Congress when 3 members were expelled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Stands for upholding democratic secular society along with equality, social justice and unity in the nation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Believe integrity of India can be achieve by strengthening federalism and decentralizing power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smtClean="0"/>
              <a:t>Symbol is a clock that reads 10:10, drawn in blue and has 2 legs and an alarm button- denotes that NCP will keep fighting for its principle no matter how difficult the situation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51</TotalTime>
  <Words>835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POLITICAL PARTY SYSTEM IN INDIA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PARTY SYSTEM IN INDIA</dc:title>
  <dc:creator>dg</dc:creator>
  <cp:lastModifiedBy>dg</cp:lastModifiedBy>
  <cp:revision>13</cp:revision>
  <dcterms:created xsi:type="dcterms:W3CDTF">2022-12-08T15:25:57Z</dcterms:created>
  <dcterms:modified xsi:type="dcterms:W3CDTF">2022-12-08T16:17:05Z</dcterms:modified>
</cp:coreProperties>
</file>