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7C07-BD61-AE47-9052-5F396FC0B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183D9-D59F-2142-8B20-7575B6DBB3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1B14D-6A77-064C-B103-3B78D5DE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BAF60-1E2E-5043-9F87-65D50270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E60A1-4430-804B-A3DE-D1C0CCAA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1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1C123-7B59-C14E-889A-B92876A3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94514-998F-0C4A-80B3-AEE17778D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CB8BA-8641-4544-8CBF-8AEB519FD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AEF13-61D2-D44A-A2B2-53551C69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36EE5-5B35-0746-A2D8-315D3C3D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5EBB-6675-584F-A869-6331E8917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DA9622-DB79-3D4F-89F9-CAB023C45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6C74E-B8EC-374E-889A-7FBEB831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C7BB5-56FE-F743-9D57-54EABD7F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4294D-1047-F343-8954-574828FE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6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2BD4E-AC54-8A41-ABC2-689F06CB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D20FD-C314-1A47-89BC-B6873E3AB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5CB24-885E-5447-B37D-17763359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6E963-D8B5-5C4A-87CA-7128019D5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AC20C-1E04-1248-B37F-E100BD9B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6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E41D-1C8F-8C46-9A93-406EBC89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9A7B2-2DDE-7D4E-BB30-58FE92B9A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BB971-BEE8-BD4B-ABDA-EB42F7BD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BBEB5-6B58-EB4E-A824-77CFA4B43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C37E6-8C19-BF4B-A82B-F9772C83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3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408E-AF9E-0C48-B7E8-A44F8DEAC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ADBAD-EB90-B442-8B3E-70D99981F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38E5C-8A83-1340-81CE-9E1F3A784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AB5AF-660D-B444-931A-20E8B15FC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1A0D8-B97D-274D-ABFC-14C9E2F7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D3A79-26A1-6F4C-96CA-FB82CEB3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3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B8A9-510A-004D-AF63-9AA26CEE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61512-B62C-2D4E-BFB3-7D786125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7A310-819B-3547-B796-55B89E42B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A7BA59-6A16-054F-B5E1-9B935C002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BA06C-76F3-3C48-8FB6-26ED77EEE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78A7EB-74E7-734C-9E0A-7D37A998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68C98A-6B02-9C4D-8FA4-6D489FA22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92585B-D0B5-F240-812A-7AEFFDA4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0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EEE7A-E7BE-EE4E-9958-67719016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F706F-9E01-474F-A889-B8C3F0F1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F37A89-748F-E448-910C-ECA122EC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1682D3-AD4D-F246-AA14-38E91B63F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9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04EA94-BC23-134C-8333-E8B5D7AD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F6AD2D-6F2C-E24F-B9FE-1A39CA8A8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2C742-C9DF-FB40-9E90-32680EBAA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9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A04D5-4754-8045-B19A-0CEBDDC9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2D602-2E0F-A54C-83A6-6C1471D37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37EBE-5A76-AD46-8645-258AF44D3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6351D-7E3A-6640-A612-140699EA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B14F2-4F25-2D43-808E-5710F1DA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D4052-C6F2-594E-A6E2-68A423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2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37D5-16E1-7245-AB70-A7EFC3AE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1AB5-0C88-A94B-B378-D0B946A679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A4149-389C-894F-AB16-83D677706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164A4-1CEC-A04D-8214-19C8A283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2339A-2BFF-1146-A17D-9FF17F3DA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B8630-6964-3D47-89E4-629B8986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55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02617D-FCB9-764D-AF7B-4DA9A42A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EB128-6B8E-CD42-B3D6-B00D53358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07D63-868E-954C-8248-9A75AC9C0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1F2E6-C66B-1142-A1FF-D37CE9A7BC01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2C407-05CC-4244-9F31-9E07142B46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BFFCD-5439-B842-A253-1ED19CBDC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8C41D-8F30-4541-903D-4936495D10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9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1FCD0-99EF-2A47-AFDA-3EA16D1C93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/>
              <a:t>শব্দালংকাৰ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B461D-AA9E-0241-8E81-3A9BC74A6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/>
              <a:t>সংজ্ঞা আৰু প্ৰকাৰ</a:t>
            </a:r>
          </a:p>
          <a:p>
            <a:r>
              <a:rPr lang="en-IN" b="1"/>
              <a:t>ষষ্ঠ ষাণ্মাসিকৰ বাবে</a:t>
            </a:r>
          </a:p>
          <a:p>
            <a:r>
              <a:rPr lang="en-IN" b="1"/>
              <a:t>প্ৰস্তুতকৰ্তা : সোমনাথ বৰা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4149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16BB-6AE8-1449-AE07-02D6056E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D30B5-5F97-034C-A450-CCD8B39FB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/>
              <a:t>শব্দালংকাৰ অলংকাৰৰ এটা ভাগ।যি অলংকাৰ শব্দৰ ওপৰত ভিত্তি কৰি বৰ্তি থাকে,তাকে শব্দালংকাৰ বোলা হয়।</a:t>
            </a:r>
          </a:p>
          <a:p>
            <a:endParaRPr lang="en-IN" b="1"/>
          </a:p>
          <a:p>
            <a:r>
              <a:rPr lang="en-IN" b="1"/>
              <a:t>শব্দালংকাৰৰ বিশেষত্ব এয়ে যে অলংকাৰ সৃষ্টি কৰা বিশেষ শব্দ সলাই একে অৰ্থযুক্ত আন শব্দ ব্যৱহাৰ কৰিলেও অলকাৰৰ পতন ঘটে।</a:t>
            </a:r>
          </a:p>
          <a:p>
            <a:endParaRPr lang="en-IN" b="1"/>
          </a:p>
          <a:p>
            <a:r>
              <a:rPr lang="en-IN" b="1"/>
              <a:t>শব্দালংকাৰসমূহ হ’ল অনুপ্ৰাস, যমক,শ্লেষ,বক্ৰোক্তি আৰু পুনৰোক্তবদাভাস।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75227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CD176-26F3-2848-A660-22FAFDAA4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6CF4-6FA0-9749-9005-47657F3E7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/>
              <a:t>অনুপ্ৰাস অলংকাৰ কেইবাপ্ৰকাৰৰো আছে।সেইবোৰ হ’ল ছেকানুপ্ৰাস, বৃত্তানুপ্ৰাস,লাটানুপ্ৰাস, অন্ত্যানুপ্ৰাস আদি।</a:t>
            </a:r>
          </a:p>
          <a:p>
            <a:endParaRPr lang="en-IN" b="1"/>
          </a:p>
          <a:p>
            <a:r>
              <a:rPr lang="en-IN" b="1"/>
              <a:t>যমক অলংকাৰত  একাধিক অক্ষৰ একেটা ক্ৰমতে সাৰ্থকভাবেই হওক বা নিৰৰ্থকভাৱেই হওক,এবাৰ আবৃতি হ’লে অৰ্থাৎ দুবাৰ উচ্চাৰিত হ’লে তাক যমক অলংকাৰ বোলা হয়। যেনে – মৰ্দিয়ে বিষধৰ কালী,যমুনা হ্ৰদক নিকালি’ –ইয়াত প্ৰথম কালী শব্দৰ অৰ্থ কালীনাগ আৰু নিকালি শব্দৰ কালি ৰ কোনো অৰ্থ নাই।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9875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শব্দালংকাৰ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শব্দালংকাৰ</dc:title>
  <dc:creator>borasomnath@gmail.com</dc:creator>
  <cp:lastModifiedBy>Somnath Bors</cp:lastModifiedBy>
  <cp:revision>4</cp:revision>
  <dcterms:created xsi:type="dcterms:W3CDTF">2020-02-10T16:20:32Z</dcterms:created>
  <dcterms:modified xsi:type="dcterms:W3CDTF">2022-06-28T10:03:08Z</dcterms:modified>
</cp:coreProperties>
</file>