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 /><Relationship Id="rId3" Type="http://schemas.openxmlformats.org/officeDocument/2006/relationships/slide" Target="slides/slide2.xml" /><Relationship Id="rId7" Type="http://schemas.openxmlformats.org/officeDocument/2006/relationships/viewProps" Target="view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presProps" Target="presProps.xml" /><Relationship Id="rId5" Type="http://schemas.openxmlformats.org/officeDocument/2006/relationships/slide" Target="slides/slide4.xml" /><Relationship Id="rId4" Type="http://schemas.openxmlformats.org/officeDocument/2006/relationships/slide" Target="slides/slide3.xml" /><Relationship Id="rId9" Type="http://schemas.openxmlformats.org/officeDocument/2006/relationships/tableStyles" Target="tableStyle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D55CFA-377E-004B-B151-1A575B7D0D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DB2DCB5-9C02-8840-ACF4-185D642DD4A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F36A18C-4A44-7F4F-87DA-B857984963EE}"/>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5" name="Footer Placeholder 4">
            <a:extLst>
              <a:ext uri="{FF2B5EF4-FFF2-40B4-BE49-F238E27FC236}">
                <a16:creationId xmlns:a16="http://schemas.microsoft.com/office/drawing/2014/main" id="{BBBAE2E4-AB92-7D46-94AF-9C60120B4A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2938A1-158B-DD4F-B3BF-4F3D78C829E9}"/>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26532387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ED4177-54C8-BA45-8ED4-32CBD4C7333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8D4165B-C266-7F4D-8D11-6FA5CD922F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3AA1AB-2E96-5A45-8B80-95082D80A7F5}"/>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5" name="Footer Placeholder 4">
            <a:extLst>
              <a:ext uri="{FF2B5EF4-FFF2-40B4-BE49-F238E27FC236}">
                <a16:creationId xmlns:a16="http://schemas.microsoft.com/office/drawing/2014/main" id="{DD67F9FA-058F-E346-87DA-89CC0F4F861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F9AD88B-7233-4544-8418-B84261F68F0A}"/>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136842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665621E-DDF3-A04D-A1D2-3F71F13B37A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9EF1C39-CAC5-534A-9C08-F57FAC527CD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C64DBF-7E61-4444-816B-A159A69FFE2E}"/>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5" name="Footer Placeholder 4">
            <a:extLst>
              <a:ext uri="{FF2B5EF4-FFF2-40B4-BE49-F238E27FC236}">
                <a16:creationId xmlns:a16="http://schemas.microsoft.com/office/drawing/2014/main" id="{79058317-507A-1F4C-8E9B-C93F2281559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AF901A0-0B38-A44D-83A9-38DF2668B0FB}"/>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30238123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BE756-5E8C-4448-BA3A-63B8CBE70C1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BCC68E-8420-0249-B275-470653155F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C6B7EF-6227-1A40-AC3B-90DE09B3E67B}"/>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5" name="Footer Placeholder 4">
            <a:extLst>
              <a:ext uri="{FF2B5EF4-FFF2-40B4-BE49-F238E27FC236}">
                <a16:creationId xmlns:a16="http://schemas.microsoft.com/office/drawing/2014/main" id="{90019AE9-8DCC-3C45-8ECC-875BE60F5EE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C35BC6-F454-6447-9659-4CB0D4BEB174}"/>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3048523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32811A-DA10-4449-A319-2CEF7F4B59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9A4FD0A-D727-B942-AFE0-1A9DEE235D9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B1E15E-181C-AA43-A734-C507943A3B97}"/>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5" name="Footer Placeholder 4">
            <a:extLst>
              <a:ext uri="{FF2B5EF4-FFF2-40B4-BE49-F238E27FC236}">
                <a16:creationId xmlns:a16="http://schemas.microsoft.com/office/drawing/2014/main" id="{2DCAE369-751B-814B-A2A8-20E767FFAE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71D1B-585C-8949-979A-FA6F9A166D20}"/>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4285031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B1A6C-E4A4-674D-807C-913E5631C8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A60ED06-16C7-C64A-9AFE-26CFC9F74DE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CC1B68D-A764-C64F-8E39-55C0CCDE36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EAB55D6-7033-D84C-A18E-797D31D4234C}"/>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6" name="Footer Placeholder 5">
            <a:extLst>
              <a:ext uri="{FF2B5EF4-FFF2-40B4-BE49-F238E27FC236}">
                <a16:creationId xmlns:a16="http://schemas.microsoft.com/office/drawing/2014/main" id="{167D7716-7548-9742-8E59-B8F823E995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8BF0A24-0CCF-C541-A1F0-8787B0E35795}"/>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24852942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287E61-DA54-D041-A9DE-0576617EC0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780AEE4-33BD-B547-A9DF-F38359807BD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064AFDB-8649-0E4E-917A-6D775C6913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A1D4C55-7FD8-0146-A6C7-45CDF9F48B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6F45761-DF5B-664D-B19C-571FAA0B8EB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3803231-FE43-B74B-8558-9BCF23561987}"/>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8" name="Footer Placeholder 7">
            <a:extLst>
              <a:ext uri="{FF2B5EF4-FFF2-40B4-BE49-F238E27FC236}">
                <a16:creationId xmlns:a16="http://schemas.microsoft.com/office/drawing/2014/main" id="{286EC04A-5EF0-D945-8EE6-DC5C79F760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71AD3EE-379E-D541-84D6-817585272785}"/>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2347209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A0833-BEA2-E949-B12A-6B0E83ED300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FE84084-995D-954A-B511-620501FC52E9}"/>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4" name="Footer Placeholder 3">
            <a:extLst>
              <a:ext uri="{FF2B5EF4-FFF2-40B4-BE49-F238E27FC236}">
                <a16:creationId xmlns:a16="http://schemas.microsoft.com/office/drawing/2014/main" id="{5831D39C-35E2-E143-BD54-D112C66C6ED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4B20865-AEA2-154B-A626-EC8522635160}"/>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21197014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0465D0-8879-9D4E-906E-2B2BE8DEEC62}"/>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3" name="Footer Placeholder 2">
            <a:extLst>
              <a:ext uri="{FF2B5EF4-FFF2-40B4-BE49-F238E27FC236}">
                <a16:creationId xmlns:a16="http://schemas.microsoft.com/office/drawing/2014/main" id="{1CE8A75B-F0E9-0748-954C-77FA37EB173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9926F34-AAAC-C64D-907E-308495D5249C}"/>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10600054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640351-6549-9C45-A8B7-CC9F821183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0287F06-E677-A746-8817-BBBF82C8DB4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B97E45E-06C3-5B40-9653-69698D0157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AB0CFB-C2F0-C546-88C2-AF48060F647D}"/>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6" name="Footer Placeholder 5">
            <a:extLst>
              <a:ext uri="{FF2B5EF4-FFF2-40B4-BE49-F238E27FC236}">
                <a16:creationId xmlns:a16="http://schemas.microsoft.com/office/drawing/2014/main" id="{6A103CEB-2FAF-FA4E-A161-B78D1EC9819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A8B24E3-679F-624D-94CD-E80AC6E0FAA8}"/>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201565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86186-3A6D-AC40-9B62-937EEF2028A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7F0240F-AA5A-4240-B92E-35EB5F100B4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F5E88E8-07C5-8646-972A-FE3046F826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88F11E-3A23-1D42-8865-6BFF83DE2336}"/>
              </a:ext>
            </a:extLst>
          </p:cNvPr>
          <p:cNvSpPr>
            <a:spLocks noGrp="1"/>
          </p:cNvSpPr>
          <p:nvPr>
            <p:ph type="dt" sz="half" idx="10"/>
          </p:nvPr>
        </p:nvSpPr>
        <p:spPr/>
        <p:txBody>
          <a:bodyPr/>
          <a:lstStyle/>
          <a:p>
            <a:fld id="{EB16E5AE-5646-864F-B96A-113594D23113}" type="datetimeFigureOut">
              <a:rPr lang="en-US"/>
              <a:t>6/28/2022</a:t>
            </a:fld>
            <a:endParaRPr lang="en-US"/>
          </a:p>
        </p:txBody>
      </p:sp>
      <p:sp>
        <p:nvSpPr>
          <p:cNvPr id="6" name="Footer Placeholder 5">
            <a:extLst>
              <a:ext uri="{FF2B5EF4-FFF2-40B4-BE49-F238E27FC236}">
                <a16:creationId xmlns:a16="http://schemas.microsoft.com/office/drawing/2014/main" id="{3F6B78BE-9553-B247-87C5-EA62B0D42C4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35988F-B9A2-CF42-BBE1-818F3B476362}"/>
              </a:ext>
            </a:extLst>
          </p:cNvPr>
          <p:cNvSpPr>
            <a:spLocks noGrp="1"/>
          </p:cNvSpPr>
          <p:nvPr>
            <p:ph type="sldNum" sz="quarter" idx="12"/>
          </p:nvPr>
        </p:nvSpPr>
        <p:spPr/>
        <p:txBody>
          <a:bodyPr/>
          <a:lstStyle/>
          <a:p>
            <a:fld id="{365D6F73-F2D8-8B4D-BC34-B3727220B17A}" type="slidenum">
              <a:rPr lang="en-US"/>
              <a:t>‹#›</a:t>
            </a:fld>
            <a:endParaRPr lang="en-US"/>
          </a:p>
        </p:txBody>
      </p:sp>
    </p:spTree>
    <p:extLst>
      <p:ext uri="{BB962C8B-B14F-4D97-AF65-F5344CB8AC3E}">
        <p14:creationId xmlns:p14="http://schemas.microsoft.com/office/powerpoint/2010/main" val="11150996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D113BCD-88DE-3E41-ADD6-1B3E16C8B8D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E2619DF-48E9-E840-B5A0-2DFA1ADFEE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3DD668D-B94E-F440-BAB5-E7B9BB26AE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6E5AE-5646-864F-B96A-113594D23113}" type="datetimeFigureOut">
              <a:rPr lang="en-US"/>
              <a:t>6/28/2022</a:t>
            </a:fld>
            <a:endParaRPr lang="en-US"/>
          </a:p>
        </p:txBody>
      </p:sp>
      <p:sp>
        <p:nvSpPr>
          <p:cNvPr id="5" name="Footer Placeholder 4">
            <a:extLst>
              <a:ext uri="{FF2B5EF4-FFF2-40B4-BE49-F238E27FC236}">
                <a16:creationId xmlns:a16="http://schemas.microsoft.com/office/drawing/2014/main" id="{777D17B4-5065-FC47-876D-940AD9BE1DF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1065327-22CA-5C45-A3FA-81D2143447C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D6F73-F2D8-8B4D-BC34-B3727220B17A}" type="slidenum">
              <a:rPr lang="en-US"/>
              <a:t>‹#›</a:t>
            </a:fld>
            <a:endParaRPr lang="en-US"/>
          </a:p>
        </p:txBody>
      </p:sp>
    </p:spTree>
    <p:extLst>
      <p:ext uri="{BB962C8B-B14F-4D97-AF65-F5344CB8AC3E}">
        <p14:creationId xmlns:p14="http://schemas.microsoft.com/office/powerpoint/2010/main" val="152042082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6E60D-16D3-A84E-BC6C-911792C39174}"/>
              </a:ext>
            </a:extLst>
          </p:cNvPr>
          <p:cNvSpPr>
            <a:spLocks noGrp="1"/>
          </p:cNvSpPr>
          <p:nvPr>
            <p:ph type="ctrTitle"/>
          </p:nvPr>
        </p:nvSpPr>
        <p:spPr/>
        <p:txBody>
          <a:bodyPr>
            <a:normAutofit fontScale="90000"/>
          </a:bodyPr>
          <a:lstStyle/>
          <a:p>
            <a:r>
              <a:rPr lang="en-IN"/>
              <a:t>শ্ৰীকৃষ্ণ তত্ত্ব</a:t>
            </a:r>
            <a:br>
              <a:rPr lang="en-IN"/>
            </a:br>
            <a:r>
              <a:rPr lang="en-IN"/>
              <a:t>স্নাতক ষষ্ঠ ষাণ্মাসিক</a:t>
            </a:r>
            <a:br>
              <a:rPr lang="en-IN"/>
            </a:br>
            <a:r>
              <a:rPr lang="en-IN"/>
              <a:t>২য় কাকত</a:t>
            </a:r>
            <a:br>
              <a:rPr lang="en-IN"/>
            </a:br>
            <a:r>
              <a:rPr lang="en-IN"/>
              <a:t>প্ৰস্তুত কৰ্তা :সোমনাথ বৰা</a:t>
            </a:r>
            <a:endParaRPr lang="en-US"/>
          </a:p>
        </p:txBody>
      </p:sp>
      <p:sp>
        <p:nvSpPr>
          <p:cNvPr id="3" name="Subtitle 2">
            <a:extLst>
              <a:ext uri="{FF2B5EF4-FFF2-40B4-BE49-F238E27FC236}">
                <a16:creationId xmlns:a16="http://schemas.microsoft.com/office/drawing/2014/main" id="{72CF8536-CACE-2948-A056-7CA631639CC8}"/>
              </a:ext>
            </a:extLst>
          </p:cNvPr>
          <p:cNvSpPr>
            <a:spLocks noGrp="1"/>
          </p:cNvSpPr>
          <p:nvPr>
            <p:ph type="subTitle" idx="1"/>
          </p:nvPr>
        </p:nvSpPr>
        <p:spPr/>
        <p:txBody>
          <a:bodyPr/>
          <a:lstStyle/>
          <a:p>
            <a:pPr marL="342900" indent="-342900">
              <a:buFont typeface="Arial" panose="020B0604020202020204" pitchFamily="34" charset="0"/>
              <a:buChar char="•"/>
            </a:pPr>
            <a:r>
              <a:rPr lang="en-IN"/>
              <a:t>সচ্ছিদানন্দ শ্ৰীকৃষ্ণ আৰু সচ্ছিদান্দ ব্ৰহ্ম</a:t>
            </a:r>
            <a:endParaRPr lang="en-US"/>
          </a:p>
        </p:txBody>
      </p:sp>
    </p:spTree>
    <p:extLst>
      <p:ext uri="{BB962C8B-B14F-4D97-AF65-F5344CB8AC3E}">
        <p14:creationId xmlns:p14="http://schemas.microsoft.com/office/powerpoint/2010/main" val="41644740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24616-19BF-E644-8983-4F6A5239F13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911A7A1-173A-5541-A281-F53C985D6FE3}"/>
              </a:ext>
            </a:extLst>
          </p:cNvPr>
          <p:cNvSpPr>
            <a:spLocks noGrp="1"/>
          </p:cNvSpPr>
          <p:nvPr>
            <p:ph idx="1"/>
          </p:nvPr>
        </p:nvSpPr>
        <p:spPr/>
        <p:txBody>
          <a:bodyPr/>
          <a:lstStyle/>
          <a:p>
            <a:r>
              <a:rPr lang="en-IN"/>
              <a:t>ঋষি ভৃগুৱে তপস্যাৰ শেষত উপলব্ধি কৰিছিল যে ব্ৰহ্ম সচ্ছিদানন্দ।</a:t>
            </a:r>
          </a:p>
          <a:p>
            <a:pPr marL="0" indent="0">
              <a:buNone/>
            </a:pPr>
            <a:r>
              <a:rPr lang="en-IN"/>
              <a:t>অৰ্থাৎ ব্ৰহ্ম মানে সৎ, চিৎ আৰু আনন্দৰ সমষ্টি।</a:t>
            </a:r>
          </a:p>
          <a:p>
            <a:endParaRPr lang="en-IN"/>
          </a:p>
          <a:p>
            <a:r>
              <a:rPr lang="en-IN"/>
              <a:t>কঠোপনিষদ,কেনোপনিষদ,বৃহদাৰণ্যক আদি বিভিন্ন উপনিষদ,বেদ,পুৰাণতো ব্ৰহ্মক সচ্ছিদানন্দ বুলি কোৱা হৈছে।</a:t>
            </a:r>
          </a:p>
          <a:p>
            <a:endParaRPr lang="en-IN"/>
          </a:p>
          <a:p>
            <a:r>
              <a:rPr lang="en-IN"/>
              <a:t>বেদ,উপনিষদে ব্ৰহ্মৰ সৎ,চিৎ,আনন্দৰ লক্ষণ নিৰূপন কৰিছে।বিভিন্ন বেদ, উপনিষদে সৎ,চিৎ আৰু আনন্দৰ লক্ষণ নিৰূপণ কৰোঁতে ভিন্ন উদাহৰণসহ,একেখিনি কথাকেই কৈছে।</a:t>
            </a:r>
          </a:p>
        </p:txBody>
      </p:sp>
    </p:spTree>
    <p:extLst>
      <p:ext uri="{BB962C8B-B14F-4D97-AF65-F5344CB8AC3E}">
        <p14:creationId xmlns:p14="http://schemas.microsoft.com/office/powerpoint/2010/main" val="3758901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B985-0C17-0B4C-ABF3-FC99C9A1B6A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3D16A38D-8160-9644-A0BD-E7F3A7075621}"/>
              </a:ext>
            </a:extLst>
          </p:cNvPr>
          <p:cNvSpPr>
            <a:spLocks noGrp="1"/>
          </p:cNvSpPr>
          <p:nvPr>
            <p:ph idx="1"/>
          </p:nvPr>
        </p:nvSpPr>
        <p:spPr/>
        <p:txBody>
          <a:bodyPr>
            <a:normAutofit fontScale="85000" lnSpcReduction="20000"/>
          </a:bodyPr>
          <a:lstStyle/>
          <a:p>
            <a:r>
              <a:rPr lang="en-IN"/>
              <a:t>ব্ৰহ্ম সৎ বুলিলে ইয়াকে বুজায় যে ব্ৰহ্ম নিত্য ,অৰ্থাৎ সদায় আছে।ব্ৰহ্ম অক্ষয়, অজৰ, অমৰ।কোনো কালতে কোনো অৱস্থাতে ইয়াৰ ৰূপৰ বিকৃতি নঘটে।তেওঁ অসীম।</a:t>
            </a:r>
          </a:p>
          <a:p>
            <a:pPr marL="0" indent="0">
              <a:buNone/>
            </a:pPr>
            <a:endParaRPr lang="en-IN"/>
          </a:p>
          <a:p>
            <a:endParaRPr lang="en-IN"/>
          </a:p>
          <a:p>
            <a:r>
              <a:rPr lang="en-IN"/>
              <a:t>ব্ৰহ্ম চিৎ মানে চৈতন্যস্বৰূপ।ব্ৰহ্মৰ বাদে সকলো চেতনাহীন।ব্ৰহ্ম চেতন বা জ্ঞান বা জ্যোতি বা তেজ।ব্ৰহ্মৰ জ্যোতিৰেই সূৰ্যকে ধৰি সকলো জ্যোতিষ্মান।ব্ৰহ্মৰ পোহৰেই সকলোকে পোহৰাই তোলে।</a:t>
            </a:r>
          </a:p>
          <a:p>
            <a:endParaRPr lang="en-IN"/>
          </a:p>
          <a:p>
            <a:r>
              <a:rPr lang="en-IN"/>
              <a:t>ব্ৰহ্ম আনন্দময় মানে তেৱেই পৰম আনন্দ বা নিবৃত্তিবাচক আনন্দ।তেওঁ অপাৰ আনন্দসমুদ্ৰ।কাৰণ ব্ৰহ্মত দুখৰ তেনেই অভাৱ।এই ব্ৰহ্মৰ আনন্দৰ একোটা কণিকা জীৱই পায় ।সেই কণিকা পায়েই জীৱ ই বাৰে বাৰে আনন্দৰ সন্ধান কৰি ফুৰে।কিন্তু জীৱ ই প্ৰকৃত আনন্দ ক’ত পায়, সেয়া নাজানে বাবেই পাৰ্থিৱ বস্তুতে আনন্দৰ সন্ধান কৰি ফুৰে।</a:t>
            </a:r>
            <a:endParaRPr lang="en-US"/>
          </a:p>
        </p:txBody>
      </p:sp>
    </p:spTree>
    <p:extLst>
      <p:ext uri="{BB962C8B-B14F-4D97-AF65-F5344CB8AC3E}">
        <p14:creationId xmlns:p14="http://schemas.microsoft.com/office/powerpoint/2010/main" val="34709029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41D02-D239-AD40-ADC0-521E34C9DAFC}"/>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04CB5C-BA25-7649-BB30-FA086E188CD2}"/>
              </a:ext>
            </a:extLst>
          </p:cNvPr>
          <p:cNvSpPr>
            <a:spLocks noGrp="1"/>
          </p:cNvSpPr>
          <p:nvPr>
            <p:ph idx="1"/>
          </p:nvPr>
        </p:nvSpPr>
        <p:spPr/>
        <p:txBody>
          <a:bodyPr>
            <a:normAutofit fontScale="92500" lnSpcReduction="10000"/>
          </a:bodyPr>
          <a:lstStyle/>
          <a:p>
            <a:r>
              <a:rPr lang="en-IN"/>
              <a:t>ভাগৱতৰ টীকাকাৰ শ্ৰীধৰস্বামীয়ে কৃষ্ আৰু ণ মিলি কৃষ্ণ হৈছে বুলি কৈছে।কৃষ্ মানে পৃথিৱী অৰ্থাৎ ভূ ।ইয়াৰ অৰ্থ অস্তিত্ব বা সৎ।ণ শব্দই পৰম আনন্দ বুজায়। অৰ্থাৎ ব্ৰহ্মত যি সৎ, চিৎ আৰু আনন্দ আছে সেয়া কৃষ্ণতে আছে।বেদৰ বিভাজন কৰোঁতা আৰু ভাগৱতৰ ৰচনাকাৰ ব্যাসদেৱেও কৃষ্ণক পৰমব্ৰহ্ম বুলি কৈছে।</a:t>
            </a:r>
          </a:p>
          <a:p>
            <a:endParaRPr lang="en-IN"/>
          </a:p>
          <a:p>
            <a:r>
              <a:rPr lang="en-IN"/>
              <a:t>তপস্যা কৰি ব্ৰহ্মৰ সাধনা কৰা আৰু কৃষ্ণৰ নাম লোৱা মানে একে ব্ৰহ্মৰে অনুসন্ধান কৰা।</a:t>
            </a:r>
          </a:p>
          <a:p>
            <a:endParaRPr lang="en-IN"/>
          </a:p>
          <a:p>
            <a:r>
              <a:rPr lang="en-IN"/>
              <a:t>ব্ৰহ্মৰ স্বৰূপ বুজি নোপোৱা বাবেই লোকে ব্ৰহ্মক যেনেকুৱা বোলে,তেনেকুৱাই দেখে।কৃষ্ণকো মল্লযোদ্ধাই যোদ্ধা, কংসই কাল,নাৰীসকলে কামদেৱ বুলি ভাবিছে।কোনেও আচল সত্য ধৰিব পৰা নাই।</a:t>
            </a:r>
          </a:p>
        </p:txBody>
      </p:sp>
    </p:spTree>
    <p:extLst>
      <p:ext uri="{BB962C8B-B14F-4D97-AF65-F5344CB8AC3E}">
        <p14:creationId xmlns:p14="http://schemas.microsoft.com/office/powerpoint/2010/main" val="42419905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4</Slides>
  <Notes>0</Notes>
  <HiddenSlides>0</HiddenSlide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শ্ৰীকৃষ্ণ তত্ত্ব স্নাতক ষষ্ঠ ষাণ্মাসিক ২য় কাকত প্ৰস্তুত কৰ্তা :সোমনাথ বৰা</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শ্ৰীকৃষ্ণ তত্ত্ব</dc:title>
  <dc:creator>borasomnath@gmail.com</dc:creator>
  <cp:lastModifiedBy>Somnath Bors</cp:lastModifiedBy>
  <cp:revision>4</cp:revision>
  <dcterms:created xsi:type="dcterms:W3CDTF">2020-02-12T15:09:42Z</dcterms:created>
  <dcterms:modified xsi:type="dcterms:W3CDTF">2022-06-28T09:58:43Z</dcterms:modified>
</cp:coreProperties>
</file>