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5AA5C-56C1-AA48-A5D9-30D716D755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33ABA8-DA68-674B-BEC7-AC28C897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26F39-D06B-5D43-8114-617396FBF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0CB4-F57E-1340-A381-B03B830A2D02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BEE93-FF24-C74F-8446-ADF2F9D64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061C1-C86D-B949-839E-EFE455B59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5957-E9E2-844B-8F65-7B152B76C840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82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A47DE-9BE5-CC42-9CA8-D1B506C17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B39990-97D8-CD4B-9A81-D1845398C8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CD76C-A252-5449-A417-545013B5C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0CB4-F57E-1340-A381-B03B830A2D02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6BF98-7FBD-0F44-9CE8-6982713B2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AE616-AABA-EE4B-9014-45D185F58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5957-E9E2-844B-8F65-7B152B76C840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589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187073-696F-2342-9CD6-5A382BB410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B71594-5A9D-2047-9BB8-ED9E793414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75480-E09D-0246-821F-9B3CEC3C2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0CB4-F57E-1340-A381-B03B830A2D02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10026-C48D-8F4F-BAC8-39D41C639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0CC60-BF82-5846-9F78-691596C6F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5957-E9E2-844B-8F65-7B152B76C840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842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EDB34-D166-134F-87BA-A2839F07F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8744F-095B-D544-999E-B19D291BB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2CA65-8A10-C24F-8753-4D27E1FD3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0CB4-F57E-1340-A381-B03B830A2D02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B0452-2355-3342-ACD8-6B61A4848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E477A-3D7C-7643-B60D-C0CEAE453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5957-E9E2-844B-8F65-7B152B76C840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51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F8744-286F-1D44-AA86-F7085A7A1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677B5D-73D0-9748-8769-46F9AED61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76491-AB0D-EB42-89C4-85DC8D5E5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0CB4-F57E-1340-A381-B03B830A2D02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B8B2E-8E72-2D4D-A7E9-3071795C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638C7-E054-1945-97CB-2FD904C3E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5957-E9E2-844B-8F65-7B152B76C840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63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0F877-03E2-144E-A9FE-D176CBB70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7111B-4BA2-6244-8F43-B89B9EC0DD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9E65E3-B1FA-E340-9760-7F8E6CA453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FAD742-BB8A-934C-A63E-9E49A6CDD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0CB4-F57E-1340-A381-B03B830A2D02}" type="datetimeFigureOut">
              <a:rPr lang="en-US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826B18-8F32-AB4D-A023-F9AF20BC8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9E340-4AD0-5745-8B16-608F35FFD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5957-E9E2-844B-8F65-7B152B76C840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18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872B0-A2A2-9448-8596-D828D2001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6C358A-7B51-ED4E-B89E-62DDF4341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E2F45E-0C63-BE42-9889-DD55E2B69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1BB9B0-36C5-DD4D-AF75-34995A9787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C788FD-32B6-104C-A900-E582E325DA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192690-7766-3E42-A3C6-74DB63786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0CB4-F57E-1340-A381-B03B830A2D02}" type="datetimeFigureOut">
              <a:rPr lang="en-US"/>
              <a:t>6/28/2022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8D708F-CFC5-C143-A196-C59E637A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3CB1B7-8B6D-8140-A07B-B3A79365C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5957-E9E2-844B-8F65-7B152B76C840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33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51906-AFF6-9A49-A1B9-DA7E130FC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01F072-57A5-2F4C-8770-A84CB1DC8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0CB4-F57E-1340-A381-B03B830A2D02}" type="datetimeFigureOut">
              <a:rPr lang="en-US"/>
              <a:t>6/28/2022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B06E68-108C-FE48-928C-C7AFB3898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BBDF3D-3C64-1A43-B625-4DA23B4C9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5957-E9E2-844B-8F65-7B152B76C840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631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BE721B-FE82-8D4E-960C-0C5392C62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0CB4-F57E-1340-A381-B03B830A2D02}" type="datetimeFigureOut">
              <a:rPr lang="en-US"/>
              <a:t>6/28/2022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A6B03B-C769-F647-81C0-722CD1823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25C18B-97D4-6044-9A50-BC565B126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5957-E9E2-844B-8F65-7B152B76C840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30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233EC-8095-814A-AFC8-0EE54CBC1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6123E-32DF-5143-A048-968BD310F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6D8024-C008-784F-8333-ADA82CBBF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468E03-14A5-CA4A-98F3-F9108E3AC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0CB4-F57E-1340-A381-B03B830A2D02}" type="datetimeFigureOut">
              <a:rPr lang="en-US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EE9FB7-31B0-1D40-B0CE-61BD55E7D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50F614-2D41-1C44-B2CB-885800977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5957-E9E2-844B-8F65-7B152B76C840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416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90A0D-3E13-254D-AC19-890E8E88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98EE69-87F0-4943-B1BD-235F6D35F0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069358-C665-B447-9E20-7F202E635F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DB8E1-2D3F-8C4F-8FC4-7238EF3A4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0CB4-F57E-1340-A381-B03B830A2D02}" type="datetimeFigureOut">
              <a:rPr lang="en-US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AF03E4-96BC-C04F-998E-C46EC3CC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F335FC-076E-E446-8588-6D0AD145F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5957-E9E2-844B-8F65-7B152B76C840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8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F7C105-0ABD-E04A-B411-078D0E375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C3035-BC06-144D-B8A5-9CB44FE0A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5CC232-2114-EF4F-9BA6-C762EC74D0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50CB4-F57E-1340-A381-B03B830A2D02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01BB5-E6F7-FF41-946D-6880EBA7BD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D9585-7B82-184A-9D0B-2E3A92D6E4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B5957-E9E2-844B-8F65-7B152B76C840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3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1E2D6-AC9A-194B-A718-B04694E39B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N"/>
              <a:t>অলংকাৰৰ সংজ্ঞা আৰু প্ৰয়োজনীয়তা ( ষষ্ঠ ষাণ্মাসিক,প্ৰধান)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0E8009-B1B0-9C4C-8900-BB8BDC698E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/>
              <a:t>ভিন্ন আলংকাৰিকৰ সংজ্ঞা,ধাৰণা</a:t>
            </a:r>
          </a:p>
          <a:p>
            <a:r>
              <a:rPr lang="en-IN"/>
              <a:t>প্ৰস্তুতকৰ্তা :সোমনাথ বৰা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23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F999D-8224-9F4B-ABA6-306A5236A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3EF30-FBEC-7E4D-9F47-4A41C4A9D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“কাব্যং গ্ৰাহ্যমলংকাৰাৎ,সৌন্দৰ্যম্ লংকাৰা: ।”---আচাৰ্য ভামহ  (কাব্য গ্ৰহণীয় হয় অলংকাৰৰ দ্বাৰা। সৌন্দৰ্য ই অলংকাৰ‌।)</a:t>
            </a:r>
          </a:p>
          <a:p>
            <a:endParaRPr lang="en-IN"/>
          </a:p>
          <a:p>
            <a:r>
              <a:rPr lang="en-IN"/>
              <a:t>“কাব্যং শোভাকৰাণাং ধৰ্মালংকাৰাৎ প্ৰচক্ষতে।”—আচাৰ্য দণ্ডী (কাব্যৰ শোভা বঢ়োৱা ধৰ্মটোৱেই হ’ল অলংকাৰ।)</a:t>
            </a:r>
          </a:p>
          <a:p>
            <a:endParaRPr lang="en-IN"/>
          </a:p>
          <a:p>
            <a:r>
              <a:rPr lang="en-IN"/>
              <a:t>অলম্ ৰ লগত  কাৰ যুক্ত হৈ অলংকাৰ শব্দ সাধিত হৈছে। অলম শব্দৰ অৰ্থ হৈছে পৰ্যাপ্ত।অৰ্থাৎ যিধৰণে ক’লে ক’ব বিচৰা আটাইখিনি কোৱা হৈ যায়, সেয়াই পৰ্যাপ্ত।</a:t>
            </a:r>
          </a:p>
        </p:txBody>
      </p:sp>
    </p:spTree>
    <p:extLst>
      <p:ext uri="{BB962C8B-B14F-4D97-AF65-F5344CB8AC3E}">
        <p14:creationId xmlns:p14="http://schemas.microsoft.com/office/powerpoint/2010/main" val="1430676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7EF9D-A48B-1F40-89FA-C60545640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E16DF-BF72-2244-A6DB-42309BBD3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অলংকাৰৰ এটা লক্ষণ হ’ল এয়ে যে ই সংক্ষিপ্ত ৰূপত অধিক কথা প্ৰকাশ কৰিব পাৰে।</a:t>
            </a:r>
          </a:p>
          <a:p>
            <a:endParaRPr lang="en-IN"/>
          </a:p>
          <a:p>
            <a:r>
              <a:rPr lang="en-IN"/>
              <a:t>সংক্ষিপ্তকৰণৰ বাবে অলংকাৰে দুটা বা ততোধিক বস্তু বাপদাৰ্থৰ তুলনাৰ সহায় লয়।</a:t>
            </a:r>
          </a:p>
          <a:p>
            <a:endParaRPr lang="en-IN"/>
          </a:p>
          <a:p>
            <a:r>
              <a:rPr lang="en-IN"/>
              <a:t>অলংকাৰ সৃষ্টিৰ বাবে লেখক বা কথকে বক্ৰতাৰ আশ্ৰয় লয়।সেয়ে এজন আলংকাৰিকে  “বক্ৰাভিধেয়া শব্দোক্তিৰিষ্টা বাচামলংকৃতি “বুলি অলংকাৰৰ সংজ্ঞা নিৰ্ধাৰণ কৰিছে।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7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DB62E-C43D-EB43-A8DA-1F65DF957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E88F8-7781-1E40-9305-3000E7928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/>
              <a:t>অলংকাৰৰ প্ৰয়োজন তিনি প্ৰকাৰৰ---</a:t>
            </a:r>
          </a:p>
          <a:p>
            <a:r>
              <a:rPr lang="en-IN"/>
              <a:t>ক)বিষয়বস্তুৰ স্পষ্টীকৰণ</a:t>
            </a:r>
          </a:p>
          <a:p>
            <a:r>
              <a:rPr lang="en-IN"/>
              <a:t>খ)প্ৰভাৱশালীকৰণ</a:t>
            </a:r>
          </a:p>
          <a:p>
            <a:r>
              <a:rPr lang="en-IN"/>
              <a:t>গ)ৰমণীয়তা সম্পাদন।</a:t>
            </a:r>
          </a:p>
          <a:p>
            <a:endParaRPr lang="en-IN"/>
          </a:p>
          <a:p>
            <a:r>
              <a:rPr lang="en-IN"/>
              <a:t>বিষয় এটা অস্পষ্ট হৈ থাকিলে বা চিধা কথাৰে বুজাব নোৱাৰিলে অলংকাৰৰ আশ্ৰয় লোৱা হয়।এগৰাকী মহিলা ,ধুনীয়া,গহীন,ব্যক্তিত্বশালী,আকৰ্ষণীয় আদি দিশবোৰ বুজাবলৈ “মানুহগৰাকী সাইলাখ গোসানী।”এনেধৰণেতুলনাৰ আশ্ৰয় লোৱা হয়।লগতে ই মনত ছাপ বহুৱায় আৰু সৌন্দৰ্যবোধৰ সৃষ্টি কৰে।</a:t>
            </a:r>
          </a:p>
          <a:p>
            <a:endParaRPr lang="en-IN"/>
          </a:p>
          <a:p>
            <a:endParaRPr lang="en-IN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43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অলংকাৰৰ সংজ্ঞা আৰু প্ৰয়োজনীয়তা ( ষষ্ঠ ষাণ্মাসিক,প্ৰধান)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অলংকাৰৰ সংজ্ঞা আৰু প্ৰয়োজনীয়তা ( ষষ্ঠ ষাণ্মাসিক,প্ৰধান)</dc:title>
  <dc:creator>borasomnath@gmail.com</dc:creator>
  <cp:lastModifiedBy>Somnath Bors</cp:lastModifiedBy>
  <cp:revision>3</cp:revision>
  <dcterms:created xsi:type="dcterms:W3CDTF">2020-02-10T02:12:06Z</dcterms:created>
  <dcterms:modified xsi:type="dcterms:W3CDTF">2022-06-28T09:59:08Z</dcterms:modified>
</cp:coreProperties>
</file>