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7499-52A5-5242-B9FB-19C96A881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FC6A07-3FA9-9544-8A8B-5FEB64C39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64911-3009-0442-A82E-DC21EAEC1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8F5F6-E8E6-8F41-BF69-B3261F85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1DEEA-0D88-5242-94B1-F8DF5090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71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9CA8D-BCF4-4C48-861A-C2B4D8F98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583A21-D7A6-D945-B829-1FA295092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FAE88-4215-1740-84B1-CE432435A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E7ABC-99C9-E047-B48D-1CD36B76F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33AA3-9B17-314D-82F6-BFC7CEF90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3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2F3735-290B-3840-9F57-D58E1262FA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DACC2-4572-D94D-AC92-3CA66418D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013B0-E865-4C45-B4DC-68A1CBDB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8BE5E-31D4-574E-835A-D53E9A111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86685-DEFB-9C46-AB60-734FE197E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9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A76D-B21A-CA42-A79B-66AC36BA7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99450-1675-B14F-BDD3-51CBB4DF4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413-7B8D-7340-8DA9-9C7B02A54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2A831-8D30-D643-AD36-1DD906348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89CC9-01D6-FA45-B77F-898C35B4B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85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F79B-0164-BF42-8E9A-E8634DBF0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72524-09BF-CC43-8772-01F657782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61043-B651-3746-A61F-F2A64C5B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D55D9-35A8-634B-8FE2-B97572BF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1A5C0-CDF1-A34E-B344-843879B8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0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30BD2-EADF-8C48-BDE1-F61B8C479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224AD-4BA1-F84C-959A-4CF2390F3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DAFC2-9D16-2240-AEB1-40A11DBB1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ED26E-FB64-FC4E-9386-72315C038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D9B66-866A-2C4F-89DE-82F149468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E0FC5-7BCB-E940-8760-6EF52EA1B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4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67981-5703-A242-B524-0EFAB3D8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93C4-9BC0-7749-AAE0-D37176B2B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3EA29-3344-534C-ADBD-67EC7AACA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0DDFF7-63E8-AB47-8972-98AF3E043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3AD43-6240-AF4E-997C-DDE3BB374C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1FF391-F68A-E845-B4DF-48F1A3A6C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7D3129-8B9E-AE44-8093-D1242F65F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E32197-CABD-E047-912E-0B8ED54F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0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A802-91EF-1F43-8354-5B91F22F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EC24B-A4AB-584D-95D4-6596F9E8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46DC7-074C-144D-8C09-E940443A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FAC2D-4876-CF47-B40E-ADD4DB1F9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8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65183-3DED-7B42-AFBA-CB98A050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C4D520-6446-C740-8096-CC9E6C6B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84CDE4-5DEF-3B43-BFD9-C92AC85D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0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6506-7148-3249-AC26-DEC30C74A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72121-973C-5949-9A56-D30ED9A0E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77ED3-BE7C-934C-B8B7-9AA705A8E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23687-D162-604D-983C-799E3805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5310A-11AE-8B41-82D6-D404396CB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EB325-9946-7B4E-8C89-EA945509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857CA-24FC-774B-9B53-035F4B639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857C3E-C803-0A46-90A2-40DEF6AEC0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B562-970B-0946-9075-82B8FF997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F7315-3831-E94F-8EE0-ACB9DE808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78830-F914-9A40-A902-85B2915F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8B9BF-016B-0846-BC03-E2429F7FC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8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90D243-3053-574A-AFAD-F574681A7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E267D-28F3-B843-B6B3-4426363E8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C2DE5-1B92-8C4F-97FE-647468748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ED3D-071E-B04F-8F26-3EABDD68D1FD}" type="datetimeFigureOut">
              <a:rPr lang="en-US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D15D0-D263-FA42-A1EB-924A964E6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5DAEF-D12B-744B-9411-53D687DA2B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8FDBA-A5AD-6147-BE2B-F0900949547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5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DCABB-17C5-ED42-9984-DFA7FD6254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/>
              <a:t>অসমত শৈৱধৰ্ম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D5120-AC85-324D-A2D2-79DE1EC9D6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/>
              <a:t>প্ৰাচীন কালৰ পৰা আধুনিক যুগলৈ</a:t>
            </a:r>
          </a:p>
          <a:p>
            <a:r>
              <a:rPr lang="en-IN"/>
              <a:t>প্ৰস্তুতকৰ্তা :সোমনাথ বৰা</a:t>
            </a:r>
          </a:p>
          <a:p>
            <a:r>
              <a:rPr lang="en-IN"/>
              <a:t>চতুৰ্থ ষাণ্মাসিকৰ বাবে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15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090D2-B090-FD40-A3D9-F1BC7E2A9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0AE21-FCFF-F641-A7B0-828414739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অসমৰ প্ৰাচীনতম ধৰ্ম হ’ল শৈৱধৰ্ম</a:t>
            </a:r>
          </a:p>
          <a:p>
            <a:endParaRPr lang="en-IN"/>
          </a:p>
          <a:p>
            <a:r>
              <a:rPr lang="en-IN"/>
              <a:t>প্ৰাচীন ইতিহাসত দানৱ বংশৰ ৰজা মহীৰঙ্গ দানৱ শৈৱধৰ্মী আছিল বুলি কোৱা হয়।এই বংশৰ শেষ ৰজা ঘটক কিৰাট শৈৱধৰ্মী আছিল।এওঁক বধ কৰি নৰকে ভৌম বংশৰ প্ৰতিষ্ঠা কৰে।</a:t>
            </a:r>
          </a:p>
          <a:p>
            <a:endParaRPr lang="en-IN"/>
          </a:p>
          <a:p>
            <a:r>
              <a:rPr lang="en-IN"/>
              <a:t>নৰকাসুৰৰ সমসাময়িক শোণিতপুৰৰ বাণ ৰজা শৈৱ আছিল।</a:t>
            </a:r>
          </a:p>
          <a:p>
            <a:endParaRPr lang="en-IN"/>
          </a:p>
          <a:p>
            <a:r>
              <a:rPr lang="en-IN"/>
              <a:t>শিৱ মূলতে অনাৰ্য দেৱতা আছিল।শিৱদেৱতাৰ স্থান, সাজপাৰ আদিত জনজাতীয় ছাপ দেখা যায়।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1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0054E-C274-9E4D-A20A-387C86F8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03F66-75E9-714F-8F75-06B8BDC31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প্ৰাচীন অসম শিৱৰ বিচৰণক্ষেত্ৰ আছিল বুলি যোগিনীতন্ত্ৰত বৰ্ণিত আছিল।</a:t>
            </a:r>
          </a:p>
          <a:p>
            <a:endParaRPr lang="en-IN"/>
          </a:p>
          <a:p>
            <a:r>
              <a:rPr lang="en-IN"/>
              <a:t>বিষ্ণুৱে এই ঠাইত প্ৰৱেশ কৰিবলৈ শিৱৰ অনুমতি লৈছিল।ঘটক কিৰাটক নৰকে পৰাস্ত কৰাৰ মূলতে শিৱৰ অনুমোদন আছিল।</a:t>
            </a:r>
          </a:p>
          <a:p>
            <a:endParaRPr lang="en-IN"/>
          </a:p>
          <a:p>
            <a:r>
              <a:rPr lang="en-IN"/>
              <a:t>বাণৰজাৰ সময়ত শৈৱক্ষেত্ৰৰ আয়তন কমি আহিছিল।সেয়ে কৃষ্ণই বাণৰ ৰাজ্য আক্ৰমণ কৰোঁতে নিজৰ অস্তিত্বৰ বাবে শিৱ ই নিজে যুদ্ধত নামিবলগীয়া হৈছিল।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3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A9FE-EB6F-DE4A-85B7-53DA860E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CC31D-CA05-0A48-BD53-F9326A442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অসমত প্ৰাচীন শৈৱক্ষেত্ৰ অনেক আছে।মহাভৈৰৱ, বিশ্বনাথ,উমানন্দ, শিৱদৌল,নাগশংকৰ আদি প্ৰসিদ্ধ শৈৱপূজাৰ স্থান।</a:t>
            </a:r>
          </a:p>
          <a:p>
            <a:endParaRPr lang="en-IN"/>
          </a:p>
          <a:p>
            <a:r>
              <a:rPr lang="en-IN"/>
              <a:t>শৈৱকেন্দ্ৰিক সাহিত্যৰো সৃষ্টি উল্লেখযোগ্য।হৰগৌৰী সম্বাদ, মনসাকাব্য ,ভীমচৰিত আদি এনে গ্ৰন্থ।</a:t>
            </a:r>
          </a:p>
          <a:p>
            <a:endParaRPr lang="en-IN"/>
          </a:p>
          <a:p>
            <a:r>
              <a:rPr lang="en-IN"/>
              <a:t>অসমত অনেক ঠাইত শৈৱমূৰ্তি আৰু শিৱলিংগ আৱিষ্কৃত হৈছে।</a:t>
            </a:r>
          </a:p>
          <a:p>
            <a:endParaRPr lang="en-IN"/>
          </a:p>
          <a:p>
            <a:r>
              <a:rPr lang="en-IN"/>
              <a:t>শিৱক মূলত লিংগৰূপত পূজা কৰা হয়।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95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অসমত শৈৱধৰ্ম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অসমত শৈৱধৰ্ম</dc:title>
  <dc:creator>borasomnath@gmail.com</dc:creator>
  <cp:lastModifiedBy>Somnath Bors</cp:lastModifiedBy>
  <cp:revision>3</cp:revision>
  <dcterms:created xsi:type="dcterms:W3CDTF">2020-02-09T15:43:48Z</dcterms:created>
  <dcterms:modified xsi:type="dcterms:W3CDTF">2022-06-28T10:00:06Z</dcterms:modified>
</cp:coreProperties>
</file>