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75C13C90-F9F9-41F6-BB4E-5C3AAF5484AB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DCFFF96-2FDA-4F3D-B243-30B1CF9DFFEA}" type="datetimeFigureOut">
              <a:rPr lang="en-US" smtClean="0"/>
              <a:t>5/7/2020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SOCIAL RESEARCH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Aharoni" pitchFamily="2" charset="-79"/>
                <a:cs typeface="Aharoni" pitchFamily="2" charset="-79"/>
              </a:rPr>
              <a:t>Presented By- </a:t>
            </a:r>
          </a:p>
          <a:p>
            <a:r>
              <a:rPr lang="en-US" sz="2400" dirty="0" smtClean="0">
                <a:latin typeface="Aharoni" pitchFamily="2" charset="-79"/>
                <a:cs typeface="Aharoni" pitchFamily="2" charset="-79"/>
              </a:rPr>
              <a:t>Sagarika Sharma</a:t>
            </a:r>
          </a:p>
          <a:p>
            <a:r>
              <a:rPr lang="en-US" sz="2400" dirty="0" smtClean="0">
                <a:latin typeface="Aharoni" pitchFamily="2" charset="-79"/>
                <a:cs typeface="Aharoni" pitchFamily="2" charset="-79"/>
              </a:rPr>
              <a:t>Dept. Of Sociology</a:t>
            </a:r>
          </a:p>
          <a:p>
            <a:r>
              <a:rPr lang="en-US" sz="2400" dirty="0" smtClean="0">
                <a:latin typeface="Aharoni" pitchFamily="2" charset="-79"/>
                <a:cs typeface="Aharoni" pitchFamily="2" charset="-79"/>
              </a:rPr>
              <a:t>Dr. BKB College, Puranigudam</a:t>
            </a:r>
            <a:endParaRPr lang="en-US" sz="2400" dirty="0"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580387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&amp; Meaning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“Social Research is a systematize investigation</a:t>
            </a:r>
          </a:p>
          <a:p>
            <a:pPr marL="0" indent="0">
              <a:buNone/>
            </a:pPr>
            <a:r>
              <a:rPr lang="en-US" dirty="0" smtClean="0"/>
              <a:t>to gain new knowledge about Social Phenomenon and     problem.” - C. A. Moser.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“ Social research is a scientific undertaking which by means</a:t>
            </a:r>
          </a:p>
          <a:p>
            <a:pPr marL="0" indent="0">
              <a:buNone/>
            </a:pPr>
            <a:r>
              <a:rPr lang="en-US" dirty="0" smtClean="0"/>
              <a:t>of logical methods, aim to discover new facts and to analyze their sequences, interrelationships, casual explanations and natural laws which govern them.”- P.V. Young.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Thus, social research is a systematic investigation.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60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Systematic in nature.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Both qualitative and quantitative.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Carefully designed.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Requires objectivity - observable experience and empirical evidence.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Gathering data- primary and secondary sources.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Directed towards the solution of problems.    Carefully recorded and reported.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Demands accurate observation and description.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Interdisciplinary in nature.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40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To understand-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Human behavior in society.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Relation between individual and society.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Social phenomenon, events, issues.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Social problems.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concepts- culture, group, institutions, organizations etc.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change in society and social mobility.</a:t>
            </a:r>
          </a:p>
          <a:p>
            <a:pPr marL="0" indent="0">
              <a:buNone/>
            </a:pPr>
            <a:r>
              <a:rPr lang="en-US" dirty="0" smtClean="0"/>
              <a:t>To develop-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Theory.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Solution to social problems.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Social revival plan. </a:t>
            </a:r>
          </a:p>
          <a:p>
            <a:pPr>
              <a:buFont typeface="Wingdings" pitchFamily="2" charset="2"/>
              <a:buChar char="§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2944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Realizing problem.</a:t>
            </a:r>
          </a:p>
          <a:p>
            <a:r>
              <a:rPr lang="en-US" dirty="0" smtClean="0"/>
              <a:t>Problem identification.</a:t>
            </a:r>
          </a:p>
          <a:p>
            <a:r>
              <a:rPr lang="en-US" dirty="0" smtClean="0"/>
              <a:t>Theoretical framework.</a:t>
            </a:r>
          </a:p>
          <a:p>
            <a:r>
              <a:rPr lang="en-US" dirty="0" smtClean="0"/>
              <a:t>Hypothesis formulation.</a:t>
            </a:r>
          </a:p>
          <a:p>
            <a:r>
              <a:rPr lang="en-US" dirty="0" smtClean="0"/>
              <a:t>Research design.</a:t>
            </a:r>
          </a:p>
          <a:p>
            <a:r>
              <a:rPr lang="en-US" dirty="0" smtClean="0"/>
              <a:t>Data collection.</a:t>
            </a:r>
          </a:p>
          <a:p>
            <a:r>
              <a:rPr lang="en-US" dirty="0" smtClean="0"/>
              <a:t>Data formulation.</a:t>
            </a:r>
          </a:p>
          <a:p>
            <a:r>
              <a:rPr lang="en-US" dirty="0" smtClean="0"/>
              <a:t>Data analysis.</a:t>
            </a:r>
          </a:p>
          <a:p>
            <a:r>
              <a:rPr lang="en-US" dirty="0" smtClean="0"/>
              <a:t>Interpretation.</a:t>
            </a:r>
          </a:p>
          <a:p>
            <a:r>
              <a:rPr lang="en-US" dirty="0" smtClean="0"/>
              <a:t>Research report.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545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Basic research - add knowledge.</a:t>
            </a:r>
          </a:p>
          <a:p>
            <a:pPr marL="0" indent="0">
              <a:buNone/>
            </a:pPr>
            <a:r>
              <a:rPr lang="en-US" dirty="0" smtClean="0"/>
              <a:t>Applied research- answer practical questions.</a:t>
            </a:r>
          </a:p>
        </p:txBody>
      </p:sp>
    </p:spTree>
    <p:extLst>
      <p:ext uri="{BB962C8B-B14F-4D97-AF65-F5344CB8AC3E}">
        <p14:creationId xmlns:p14="http://schemas.microsoft.com/office/powerpoint/2010/main" val="269508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87962"/>
          </a:xfrm>
        </p:spPr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247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43</TotalTime>
  <Words>243</Words>
  <Application>Microsoft Office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SOCIAL RESEARCH </vt:lpstr>
      <vt:lpstr>Definition &amp; Meaning</vt:lpstr>
      <vt:lpstr>Characteristics </vt:lpstr>
      <vt:lpstr>Objectives</vt:lpstr>
      <vt:lpstr>Steps</vt:lpstr>
      <vt:lpstr>Types  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SOCIAL RESEARCH</dc:title>
  <dc:creator>user</dc:creator>
  <cp:lastModifiedBy>user</cp:lastModifiedBy>
  <cp:revision>5</cp:revision>
  <dcterms:created xsi:type="dcterms:W3CDTF">2020-05-07T09:59:38Z</dcterms:created>
  <dcterms:modified xsi:type="dcterms:W3CDTF">2020-05-07T10:43:37Z</dcterms:modified>
</cp:coreProperties>
</file>