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62" r:id="rId6"/>
    <p:sldId id="267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D537D-EF97-4F28-840B-0C88F625C50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EF0F7-9B9E-4276-89E5-C3115EDB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27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97697FE-4553-4EA9-9C03-B3A26B88A172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7A5732A-0414-432D-8CE6-1911727A17D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 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 Presented by </a:t>
            </a:r>
          </a:p>
          <a:p>
            <a:r>
              <a:rPr lang="en-US" sz="3200" i="1" dirty="0"/>
              <a:t> </a:t>
            </a:r>
            <a:r>
              <a:rPr lang="en-US" sz="3200" i="1" dirty="0" smtClean="0"/>
              <a:t>      Miss Sagarika Sharma.</a:t>
            </a:r>
          </a:p>
          <a:p>
            <a:r>
              <a:rPr lang="en-US" sz="3200" i="1" dirty="0" smtClean="0"/>
              <a:t>     Dept. Of Sociology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 smtClean="0"/>
              <a:t>DISCRIMINATION </a:t>
            </a:r>
            <a:r>
              <a:rPr lang="en-US" sz="4400" b="1" dirty="0" smtClean="0"/>
              <a:t>IN </a:t>
            </a:r>
            <a:r>
              <a:rPr lang="en-US" b="1" dirty="0" smtClean="0"/>
              <a:t>plural SOCIETY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293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676400"/>
            <a:ext cx="7696200" cy="3657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i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plural society 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involves different  cultural and ethnic elements, which may lead to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conflict  and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lack of integration. </a:t>
            </a:r>
            <a:endParaRPr lang="en-US" sz="28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61170" y="988254"/>
            <a:ext cx="35086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spc="30" dirty="0">
                <a:solidFill>
                  <a:prstClr val="white"/>
                </a:solidFill>
              </a:rPr>
              <a:t>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2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1" u="sng" dirty="0" smtClean="0"/>
              <a:t>IMPORTANCE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 smtClean="0">
                <a:latin typeface="+mj-lt"/>
                <a:cs typeface="Andalus" pitchFamily="18" charset="-78"/>
              </a:rPr>
              <a:t>A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Plural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society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is based on plurality of many culture, religion, thoughts,, ethnic groups, education system etc.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From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sociological point of view it has 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it’s importance specially in Indian context.</a:t>
            </a:r>
            <a:endParaRPr lang="en-US" sz="24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122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u="sng" dirty="0" smtClean="0"/>
              <a:t>DISCUSSION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Cultural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Racial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Religious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Linguistic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Gender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Economic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Educational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Political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Age discrimination.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Agency FB" pitchFamily="34" charset="0"/>
              </a:rPr>
              <a:t>Discrimination in development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35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 smtClean="0"/>
              <a:t>Problems </a:t>
            </a:r>
            <a:r>
              <a:rPr lang="en-US" sz="2400" b="1" i="1" dirty="0" smtClean="0"/>
              <a:t>created by discrimination: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Social </a:t>
            </a: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inequality.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Socioeconomic tension.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Conflict among minority groups.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Inter-culture misunderstanding.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Ethnic conflict.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Unequal income distribution.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Religious conflict.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Exploitation(socially, economically, politically)</a:t>
            </a:r>
          </a:p>
          <a:p>
            <a:pPr>
              <a:buFont typeface="Wingdings" pitchFamily="2" charset="2"/>
              <a:buChar char="ü"/>
            </a:pPr>
            <a:r>
              <a:rPr lang="en-US" sz="3300" b="1" dirty="0" smtClean="0">
                <a:latin typeface="Andalus" pitchFamily="18" charset="-78"/>
                <a:cs typeface="Andalus" pitchFamily="18" charset="-78"/>
              </a:rPr>
              <a:t>Lack of proper development.</a:t>
            </a:r>
          </a:p>
          <a:p>
            <a:pPr>
              <a:buFont typeface="Wingdings" pitchFamily="2" charset="2"/>
              <a:buChar char="ü"/>
            </a:pPr>
            <a:endParaRPr lang="en-US" sz="24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endParaRPr lang="en-US" sz="24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677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7200" smtClean="0"/>
              <a:t>         Thank </a:t>
            </a:r>
            <a:r>
              <a:rPr lang="en-US" sz="7200" dirty="0" smtClean="0"/>
              <a:t>you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6895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86200"/>
            <a:ext cx="7885113" cy="1362075"/>
          </a:xfrm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8800" b="1" dirty="0" smtClean="0">
                <a:solidFill>
                  <a:srgbClr val="00B0F0"/>
                </a:solidFill>
                <a:latin typeface="Algerian" pitchFamily="82" charset="0"/>
              </a:rPr>
              <a:t>YOU</a:t>
            </a:r>
            <a:r>
              <a:rPr lang="en-US" sz="6600" b="1" dirty="0" smtClean="0">
                <a:solidFill>
                  <a:srgbClr val="0070C0"/>
                </a:solidFill>
                <a:latin typeface="Algerian" pitchFamily="82" charset="0"/>
              </a:rPr>
              <a:t>………..</a:t>
            </a:r>
            <a:endParaRPr lang="en-US" sz="6600" b="1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09800"/>
            <a:ext cx="7885113" cy="1500187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                        </a:t>
            </a:r>
            <a:r>
              <a:rPr lang="en-US" sz="8800" b="1" i="1" dirty="0" smtClean="0">
                <a:solidFill>
                  <a:srgbClr val="00B0F0"/>
                </a:solidFill>
                <a:latin typeface="Algerian" pitchFamily="82" charset="0"/>
              </a:rPr>
              <a:t>THANK</a:t>
            </a:r>
            <a:endParaRPr lang="en-US" sz="6600" b="1" i="1" dirty="0">
              <a:solidFill>
                <a:srgbClr val="00B0F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90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117</TotalTime>
  <Words>161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Horizon</vt:lpstr>
      <vt:lpstr>DISCRIMINATION IN plural SOCIETY</vt:lpstr>
      <vt:lpstr>INTRODUCTION:</vt:lpstr>
      <vt:lpstr>IMPORTANCE:</vt:lpstr>
      <vt:lpstr>DISCUSSION:</vt:lpstr>
      <vt:lpstr>Problems created by discrimination:</vt:lpstr>
      <vt:lpstr>PowerPoint Presentation</vt:lpstr>
      <vt:lpstr>                            YOU………..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IN MULTIPLE SOCIETY</dc:title>
  <dc:creator>user</dc:creator>
  <cp:lastModifiedBy>user</cp:lastModifiedBy>
  <cp:revision>16</cp:revision>
  <dcterms:created xsi:type="dcterms:W3CDTF">2017-08-13T20:54:19Z</dcterms:created>
  <dcterms:modified xsi:type="dcterms:W3CDTF">2020-05-07T12:00:09Z</dcterms:modified>
</cp:coreProperties>
</file>