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87" autoAdjust="0"/>
    <p:restoredTop sz="94660"/>
  </p:normalViewPr>
  <p:slideViewPr>
    <p:cSldViewPr>
      <p:cViewPr varScale="1">
        <p:scale>
          <a:sx n="68" d="100"/>
          <a:sy n="68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Gitartha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Kusre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Assistant Professor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Dept of Psychology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DR BKB College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Job Satisfaction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Job Satisfaction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Job satisfaction is the extend to which people like or dislike their job.</a:t>
            </a: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The extend to which staff member has favorable or positive feelings about the work or the work environment.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Importance of Job Satisfaction are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Lower turnover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Higher productivity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Customer satisfaction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Employee Absenteeism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Helps o earn higher revenues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Satisfied employees tend to handle pressure 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Factors Affecting the level of Job Satisfaction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Work Environment 	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Fair Policies and Practices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Caring Organization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Appreciation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Pay Scale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Age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Promotion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Feel of Belongings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Initiation and Leadership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Challenges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Responsibility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Creativity in Job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Personal Interest and Hobbies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Respect from Co-workers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Feedback </a:t>
            </a:r>
          </a:p>
          <a:p>
            <a:pPr algn="ctr"/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Nature of Work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81</Words>
  <Application>Microsoft Office PowerPoint</Application>
  <PresentationFormat>On-screen Show (4:3)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Job Satisfaction </vt:lpstr>
      <vt:lpstr>Job Satisfaction </vt:lpstr>
      <vt:lpstr>Importance of Job Satisfaction are </vt:lpstr>
      <vt:lpstr>Factors Affecting the level of Job Satisfaction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Satisfaction </dc:title>
  <dc:creator>gitartha kusre</dc:creator>
  <cp:lastModifiedBy>Gitartha</cp:lastModifiedBy>
  <cp:revision>2</cp:revision>
  <dcterms:created xsi:type="dcterms:W3CDTF">2006-08-16T00:00:00Z</dcterms:created>
  <dcterms:modified xsi:type="dcterms:W3CDTF">2022-06-30T07:17:26Z</dcterms:modified>
</cp:coreProperties>
</file>