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34" autoAdjust="0"/>
  </p:normalViewPr>
  <p:slideViewPr>
    <p:cSldViewPr>
      <p:cViewPr varScale="1">
        <p:scale>
          <a:sx n="74" d="100"/>
          <a:sy n="74" d="100"/>
        </p:scale>
        <p:origin x="6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 </a:t>
            </a:r>
            <a:r>
              <a:rPr lang="en-US" dirty="0" smtClean="0"/>
              <a:t>IX and X, </a:t>
            </a:r>
            <a:r>
              <a:rPr lang="en-US" dirty="0" err="1" smtClean="0"/>
              <a:t>Mrichchhakatika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IX: ‘The Trial’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Fifth day—</a:t>
            </a:r>
          </a:p>
          <a:p>
            <a:pPr algn="just"/>
            <a:r>
              <a:rPr lang="en-US" dirty="0" err="1" smtClean="0"/>
              <a:t>Sakara</a:t>
            </a:r>
            <a:r>
              <a:rPr lang="en-US" dirty="0" smtClean="0"/>
              <a:t>, the </a:t>
            </a:r>
            <a:r>
              <a:rPr lang="en-US" dirty="0" err="1" smtClean="0"/>
              <a:t>Sansthanaka</a:t>
            </a:r>
            <a:r>
              <a:rPr lang="en-US" dirty="0" smtClean="0"/>
              <a:t> </a:t>
            </a:r>
            <a:r>
              <a:rPr lang="en-US" dirty="0"/>
              <a:t>accuses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of murdering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for her money.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the course of the trial, it appears that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had spent the night of the storm at </a:t>
            </a:r>
            <a:r>
              <a:rPr lang="en-US" dirty="0" err="1" smtClean="0"/>
              <a:t>Charudatta's</a:t>
            </a:r>
            <a:r>
              <a:rPr lang="en-US" dirty="0" smtClean="0"/>
              <a:t> house</a:t>
            </a:r>
            <a:r>
              <a:rPr lang="en-US" dirty="0" smtClean="0"/>
              <a:t>. It also comes to light that</a:t>
            </a:r>
            <a:r>
              <a:rPr lang="en-US" dirty="0" smtClean="0"/>
              <a:t> </a:t>
            </a:r>
            <a:r>
              <a:rPr lang="en-US" dirty="0"/>
              <a:t>she had left the house the next morning to meet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in the </a:t>
            </a:r>
            <a:r>
              <a:rPr lang="en-US" dirty="0" smtClean="0"/>
              <a:t>park. It is clear </a:t>
            </a:r>
            <a:r>
              <a:rPr lang="en-US" dirty="0"/>
              <a:t>that there had been a struggle in the park, which apparently ended in the murder of a woman. </a:t>
            </a:r>
            <a:endParaRPr lang="en-US" dirty="0" smtClean="0"/>
          </a:p>
          <a:p>
            <a:pPr algn="just"/>
            <a:r>
              <a:rPr lang="en-US" dirty="0" err="1" smtClean="0"/>
              <a:t>Charudatta's</a:t>
            </a:r>
            <a:r>
              <a:rPr lang="en-US" dirty="0" smtClean="0"/>
              <a:t> </a:t>
            </a:r>
            <a:r>
              <a:rPr lang="en-US" dirty="0"/>
              <a:t>friend, </a:t>
            </a:r>
            <a:r>
              <a:rPr lang="en-US" dirty="0" err="1"/>
              <a:t>Maitreya</a:t>
            </a:r>
            <a:r>
              <a:rPr lang="en-US" dirty="0"/>
              <a:t>, enters with the gems which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 smtClean="0"/>
              <a:t>gave</a:t>
            </a:r>
            <a:r>
              <a:rPr lang="en-US" dirty="0" smtClean="0"/>
              <a:t> </a:t>
            </a:r>
            <a:r>
              <a:rPr lang="en-US" dirty="0" err="1" smtClean="0"/>
              <a:t>Charudatta's</a:t>
            </a:r>
            <a:r>
              <a:rPr lang="en-US" dirty="0" smtClean="0"/>
              <a:t> </a:t>
            </a:r>
            <a:r>
              <a:rPr lang="en-US" dirty="0"/>
              <a:t>son </a:t>
            </a:r>
            <a:r>
              <a:rPr lang="en-US" dirty="0" smtClean="0"/>
              <a:t>to buy a </a:t>
            </a:r>
            <a:r>
              <a:rPr lang="en-US" dirty="0"/>
              <a:t>toy cart of gold. These gems </a:t>
            </a:r>
            <a:r>
              <a:rPr lang="en-US" dirty="0" smtClean="0"/>
              <a:t>fall </a:t>
            </a:r>
            <a:r>
              <a:rPr lang="en-US" dirty="0" smtClean="0"/>
              <a:t>on</a:t>
            </a:r>
            <a:r>
              <a:rPr lang="en-US" dirty="0" smtClean="0"/>
              <a:t> </a:t>
            </a:r>
            <a:r>
              <a:rPr lang="en-US" dirty="0"/>
              <a:t>the floor during a scuffle between </a:t>
            </a:r>
            <a:r>
              <a:rPr lang="en-US" dirty="0" err="1"/>
              <a:t>Maitreya</a:t>
            </a:r>
            <a:r>
              <a:rPr lang="en-US" dirty="0"/>
              <a:t> and </a:t>
            </a:r>
            <a:r>
              <a:rPr lang="en-US" dirty="0" err="1"/>
              <a:t>Sansthānaka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view of </a:t>
            </a:r>
            <a:r>
              <a:rPr lang="en-US" dirty="0" err="1" smtClean="0"/>
              <a:t>Charudatta's</a:t>
            </a:r>
            <a:r>
              <a:rPr lang="en-US" dirty="0" smtClean="0"/>
              <a:t> </a:t>
            </a:r>
            <a:r>
              <a:rPr lang="en-US" dirty="0"/>
              <a:t>poverty, this seems to establish the motive </a:t>
            </a:r>
            <a:r>
              <a:rPr lang="en-US" dirty="0" smtClean="0"/>
              <a:t>behind</a:t>
            </a:r>
            <a:r>
              <a:rPr lang="en-US" dirty="0" smtClean="0"/>
              <a:t> </a:t>
            </a:r>
            <a:r>
              <a:rPr lang="en-US" dirty="0"/>
              <a:t>the crime, </a:t>
            </a:r>
            <a:r>
              <a:rPr lang="en-US" dirty="0" smtClean="0"/>
              <a:t>and as a result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is condemned to death.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X: ‘The Conclusion’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Sixth day —</a:t>
            </a:r>
          </a:p>
          <a:p>
            <a:pPr algn="just"/>
            <a:r>
              <a:rPr lang="en-US" dirty="0"/>
              <a:t>Two headsmen are </a:t>
            </a:r>
            <a:r>
              <a:rPr lang="en-US" dirty="0" smtClean="0"/>
              <a:t>taking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to the place of execution. </a:t>
            </a:r>
            <a:endParaRPr lang="en-US" dirty="0" smtClean="0"/>
          </a:p>
          <a:p>
            <a:pPr algn="just"/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takes his last leave of his son and his friend </a:t>
            </a:r>
            <a:r>
              <a:rPr lang="en-US" dirty="0" err="1"/>
              <a:t>Maitreya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But </a:t>
            </a:r>
            <a:r>
              <a:rPr lang="en-US" dirty="0" err="1" smtClean="0"/>
              <a:t>Sansthanaka's</a:t>
            </a:r>
            <a:r>
              <a:rPr lang="en-US" dirty="0" smtClean="0"/>
              <a:t> </a:t>
            </a:r>
            <a:r>
              <a:rPr lang="en-US" dirty="0"/>
              <a:t>servant escapes from confinement and betrays the truth; yet he is not believed, owing to the cunning displayed by his master.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headsmen are preparing to execute </a:t>
            </a:r>
            <a:r>
              <a:rPr lang="en-US" dirty="0" err="1" smtClean="0"/>
              <a:t>Charudatta</a:t>
            </a:r>
            <a:r>
              <a:rPr lang="en-US" dirty="0" smtClean="0"/>
              <a:t>. At that moment</a:t>
            </a:r>
            <a:r>
              <a:rPr lang="en-US" dirty="0" smtClean="0"/>
              <a:t>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herself appears </a:t>
            </a:r>
            <a:r>
              <a:rPr lang="en-US" dirty="0" smtClean="0"/>
              <a:t>on </a:t>
            </a:r>
            <a:r>
              <a:rPr lang="en-US" dirty="0"/>
              <a:t>the scene, accompanied by the Buddhist monk. Her appearance puts </a:t>
            </a:r>
            <a:r>
              <a:rPr lang="en-US" dirty="0" smtClean="0"/>
              <a:t>an </a:t>
            </a:r>
            <a:r>
              <a:rPr lang="en-US" dirty="0"/>
              <a:t>end to the proceedings. </a:t>
            </a:r>
            <a:endParaRPr lang="en-US" dirty="0" smtClean="0"/>
          </a:p>
          <a:p>
            <a:pPr algn="just"/>
            <a:r>
              <a:rPr lang="en-US" dirty="0" smtClean="0"/>
              <a:t>Then </a:t>
            </a:r>
            <a:r>
              <a:rPr lang="en-US" dirty="0"/>
              <a:t>news is brought that </a:t>
            </a:r>
            <a:r>
              <a:rPr lang="en-US" dirty="0" err="1"/>
              <a:t>Aryaka</a:t>
            </a:r>
            <a:r>
              <a:rPr lang="en-US" dirty="0"/>
              <a:t> has killed </a:t>
            </a:r>
            <a:r>
              <a:rPr lang="en-US" dirty="0" smtClean="0"/>
              <a:t>King </a:t>
            </a:r>
            <a:r>
              <a:rPr lang="en-US" dirty="0" err="1" smtClean="0"/>
              <a:t>Palaka</a:t>
            </a:r>
            <a:r>
              <a:rPr lang="en-US" dirty="0" smtClean="0"/>
              <a:t> </a:t>
            </a:r>
            <a:r>
              <a:rPr lang="en-US" dirty="0" smtClean="0"/>
              <a:t>and becomes the new king. It is learnt that the new king </a:t>
            </a:r>
            <a:r>
              <a:rPr lang="en-US" dirty="0"/>
              <a:t>wishes to reward </a:t>
            </a:r>
            <a:r>
              <a:rPr lang="en-US" dirty="0" err="1" smtClean="0"/>
              <a:t>Charudatta</a:t>
            </a:r>
            <a:r>
              <a:rPr lang="en-US" dirty="0" smtClean="0"/>
              <a:t>. The new king </a:t>
            </a:r>
            <a:r>
              <a:rPr lang="en-US" dirty="0" smtClean="0"/>
              <a:t>has also freed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from the necessity of living as a </a:t>
            </a:r>
            <a:r>
              <a:rPr lang="en-US" dirty="0" err="1"/>
              <a:t>courtezan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Sansthanaka</a:t>
            </a:r>
            <a:r>
              <a:rPr lang="en-US" dirty="0" smtClean="0"/>
              <a:t> </a:t>
            </a:r>
            <a:r>
              <a:rPr lang="en-US" dirty="0"/>
              <a:t>is brought before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punishment</a:t>
            </a:r>
            <a:r>
              <a:rPr lang="en-US" dirty="0" smtClean="0"/>
              <a:t>, </a:t>
            </a:r>
            <a:r>
              <a:rPr lang="en-US" dirty="0"/>
              <a:t>but is pardoned by the man whom he had so grievously injured.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play ends with the usual Epilogue.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323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Act IX and X, Mrichchhakatika</vt:lpstr>
      <vt:lpstr>Act IX: ‘The Trial’</vt:lpstr>
      <vt:lpstr>Act X: ‘The Conclusion’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Wise Summary of Mrichchhakatika of Sudraka</dc:title>
  <dc:creator>Admin</dc:creator>
  <cp:lastModifiedBy>Windows User</cp:lastModifiedBy>
  <cp:revision>66</cp:revision>
  <dcterms:created xsi:type="dcterms:W3CDTF">2019-08-20T04:29:16Z</dcterms:created>
  <dcterms:modified xsi:type="dcterms:W3CDTF">2021-11-20T16:51:39Z</dcterms:modified>
</cp:coreProperties>
</file>