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34" autoAdjust="0"/>
  </p:normalViewPr>
  <p:slideViewPr>
    <p:cSldViewPr>
      <p:cViewPr varScale="1">
        <p:scale>
          <a:sx n="74" d="100"/>
          <a:sy n="74" d="100"/>
        </p:scale>
        <p:origin x="6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C8203-6D7D-4166-99D1-32C05550063F}" type="datetimeFigureOut">
              <a:rPr lang="en-IN" smtClean="0"/>
              <a:t>20-11-2021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117BE-F8EA-4422-ACE9-481FE63D39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47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117BE-F8EA-4422-ACE9-481FE63D392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442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 </a:t>
            </a:r>
            <a:r>
              <a:rPr lang="en-US" dirty="0" smtClean="0"/>
              <a:t>VII and VIII, </a:t>
            </a:r>
            <a:r>
              <a:rPr lang="en-US" dirty="0" err="1" smtClean="0"/>
              <a:t>Mrichchhakatika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VII: ‘The Escape of </a:t>
            </a:r>
            <a:r>
              <a:rPr lang="en-US" dirty="0" err="1"/>
              <a:t>Aryaka</a:t>
            </a:r>
            <a:r>
              <a:rPr lang="en-US" dirty="0"/>
              <a:t>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Fourth day —</a:t>
            </a:r>
          </a:p>
          <a:p>
            <a:pPr algn="just"/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is awaiting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in the park. His cart, in which </a:t>
            </a:r>
            <a:r>
              <a:rPr lang="en-US" dirty="0" err="1"/>
              <a:t>Aryaka</a:t>
            </a:r>
            <a:r>
              <a:rPr lang="en-US" dirty="0"/>
              <a:t> lies hidden, appears. </a:t>
            </a:r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discovers the fugitive, removes his fetters, lends him the cart, and leaves the park.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 VIII: ‘The Killing of </a:t>
            </a:r>
            <a:r>
              <a:rPr lang="en-US" dirty="0" err="1"/>
              <a:t>Vasantasena</a:t>
            </a:r>
            <a:r>
              <a:rPr lang="en-US" dirty="0"/>
              <a:t>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Fourth day—</a:t>
            </a:r>
          </a:p>
          <a:p>
            <a:pPr algn="just"/>
            <a:r>
              <a:rPr lang="en-US" dirty="0"/>
              <a:t>A Buddhist monk, the shampooer of the second act, enters the park. He has difficulty in escaping from </a:t>
            </a:r>
            <a:r>
              <a:rPr lang="en-US" dirty="0" err="1" smtClean="0"/>
              <a:t>Sansthanaka</a:t>
            </a:r>
            <a:r>
              <a:rPr lang="en-US" dirty="0"/>
              <a:t>, who appears with the courtier. </a:t>
            </a:r>
            <a:endParaRPr lang="en-US" dirty="0" smtClean="0"/>
          </a:p>
          <a:p>
            <a:pPr algn="just"/>
            <a:r>
              <a:rPr lang="en-US" dirty="0" err="1" smtClean="0"/>
              <a:t>Sansthanaka's</a:t>
            </a:r>
            <a:r>
              <a:rPr lang="en-US" dirty="0" smtClean="0"/>
              <a:t> </a:t>
            </a:r>
            <a:r>
              <a:rPr lang="en-US" dirty="0"/>
              <a:t>servant drives in with the cart which </a:t>
            </a:r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had entered by mistake. She is discovered by </a:t>
            </a:r>
            <a:r>
              <a:rPr lang="en-US" dirty="0" err="1" smtClean="0"/>
              <a:t>Sansthanaka</a:t>
            </a:r>
            <a:r>
              <a:rPr lang="en-US" dirty="0"/>
              <a:t>, who pursues her with </a:t>
            </a:r>
            <a:r>
              <a:rPr lang="en-US" dirty="0" smtClean="0"/>
              <a:t>force. </a:t>
            </a:r>
            <a:r>
              <a:rPr lang="en-US" dirty="0"/>
              <a:t>When she repulses him, </a:t>
            </a:r>
            <a:r>
              <a:rPr lang="en-US" dirty="0" err="1" smtClean="0"/>
              <a:t>Sansthanaka</a:t>
            </a:r>
            <a:r>
              <a:rPr lang="en-US" dirty="0" smtClean="0"/>
              <a:t> </a:t>
            </a:r>
            <a:r>
              <a:rPr lang="en-US" dirty="0"/>
              <a:t>gets rid of all witnesses, strangles her, and leaves her </a:t>
            </a:r>
            <a:r>
              <a:rPr lang="en-US" dirty="0" smtClean="0"/>
              <a:t>to be dead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Buddhist monk enters again, revives </a:t>
            </a:r>
            <a:r>
              <a:rPr lang="en-US" dirty="0" err="1" smtClean="0"/>
              <a:t>Vasantasena</a:t>
            </a:r>
            <a:r>
              <a:rPr lang="en-US" dirty="0" smtClean="0"/>
              <a:t>, </a:t>
            </a:r>
            <a:r>
              <a:rPr lang="en-US" dirty="0"/>
              <a:t>and conducts her to a monastery.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162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Act VII and VIII, Mrichchhakatika</vt:lpstr>
      <vt:lpstr>Act VII: ‘The Escape of Aryaka’</vt:lpstr>
      <vt:lpstr>Act VIII: ‘The Killing of Vasantasena’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Wise Summary of Mrichchhakatika of Sudraka</dc:title>
  <dc:creator>Admin</dc:creator>
  <cp:lastModifiedBy>Windows User</cp:lastModifiedBy>
  <cp:revision>66</cp:revision>
  <dcterms:created xsi:type="dcterms:W3CDTF">2019-08-20T04:29:16Z</dcterms:created>
  <dcterms:modified xsi:type="dcterms:W3CDTF">2021-11-20T16:58:37Z</dcterms:modified>
</cp:coreProperties>
</file>