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8" r:id="rId3"/>
    <p:sldId id="259" r:id="rId4"/>
    <p:sldId id="27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67" autoAdjust="0"/>
    <p:restoredTop sz="86434" autoAdjust="0"/>
  </p:normalViewPr>
  <p:slideViewPr>
    <p:cSldViewPr>
      <p:cViewPr varScale="1">
        <p:scale>
          <a:sx n="74" d="100"/>
          <a:sy n="74" d="100"/>
        </p:scale>
        <p:origin x="60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3322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BD71FB-23FB-45C8-902B-E2C7905F56E7}" type="datetimeFigureOut">
              <a:rPr lang="en-US" smtClean="0"/>
              <a:pPr/>
              <a:t>11/20/2021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C6E9D-1FF8-4AE6-AD03-79005F58BE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Act </a:t>
            </a:r>
            <a:r>
              <a:rPr lang="en-US" dirty="0" smtClean="0"/>
              <a:t>II, </a:t>
            </a:r>
            <a:r>
              <a:rPr lang="en-US" dirty="0" err="1" smtClean="0"/>
              <a:t>Mrichchhakatika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Act </a:t>
            </a:r>
            <a:r>
              <a:rPr lang="en-US" dirty="0" smtClean="0"/>
              <a:t>II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                 </a:t>
            </a:r>
            <a:r>
              <a:rPr lang="en-US" dirty="0"/>
              <a:t>‘</a:t>
            </a:r>
            <a:r>
              <a:rPr lang="en-US" dirty="0" err="1"/>
              <a:t>Samvahaka</a:t>
            </a:r>
            <a:r>
              <a:rPr lang="en-US" dirty="0"/>
              <a:t>, the Gambler’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4679323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II : ‘</a:t>
            </a:r>
            <a:r>
              <a:rPr lang="en-US" dirty="0" err="1"/>
              <a:t>Samvahaka</a:t>
            </a:r>
            <a:r>
              <a:rPr lang="en-US" dirty="0"/>
              <a:t>, the Gambler’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/>
              <a:t>The act II opens in </a:t>
            </a:r>
            <a:r>
              <a:rPr lang="en-US" dirty="0" err="1"/>
              <a:t>Vasantasena’s</a:t>
            </a:r>
            <a:r>
              <a:rPr lang="en-US" dirty="0"/>
              <a:t> house.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love-sick </a:t>
            </a:r>
            <a:r>
              <a:rPr lang="en-US" dirty="0" err="1"/>
              <a:t>Vasantasena</a:t>
            </a:r>
            <a:r>
              <a:rPr lang="en-US" dirty="0"/>
              <a:t> confesses to her maid </a:t>
            </a:r>
            <a:r>
              <a:rPr lang="en-US" dirty="0" err="1"/>
              <a:t>Madanika</a:t>
            </a:r>
            <a:r>
              <a:rPr lang="en-US" dirty="0"/>
              <a:t> her love for </a:t>
            </a:r>
            <a:r>
              <a:rPr lang="en-US" dirty="0" err="1"/>
              <a:t>Charudatta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Then </a:t>
            </a:r>
            <a:r>
              <a:rPr lang="en-US" dirty="0" err="1"/>
              <a:t>Samvahaka</a:t>
            </a:r>
            <a:r>
              <a:rPr lang="en-US" dirty="0"/>
              <a:t>, a shampooer, appears on the street, followed by gamester </a:t>
            </a:r>
            <a:r>
              <a:rPr lang="en-US" dirty="0" err="1"/>
              <a:t>Dhutkara</a:t>
            </a:r>
            <a:r>
              <a:rPr lang="en-US" dirty="0"/>
              <a:t> and gamblers Mathura and </a:t>
            </a:r>
            <a:r>
              <a:rPr lang="en-US" dirty="0" err="1"/>
              <a:t>Darduraka</a:t>
            </a:r>
            <a:r>
              <a:rPr lang="en-US" dirty="0"/>
              <a:t>. </a:t>
            </a:r>
            <a:endParaRPr lang="en-US" dirty="0" smtClean="0"/>
          </a:p>
          <a:p>
            <a:pPr algn="just"/>
            <a:r>
              <a:rPr lang="en-US" dirty="0" smtClean="0"/>
              <a:t>They </a:t>
            </a:r>
            <a:r>
              <a:rPr lang="en-US" dirty="0"/>
              <a:t>get themselves involved in a state of anger regarding ten gold-pieces. </a:t>
            </a:r>
            <a:endParaRPr lang="en-US" dirty="0" smtClean="0"/>
          </a:p>
          <a:p>
            <a:pPr algn="just"/>
            <a:r>
              <a:rPr lang="en-US" dirty="0" smtClean="0"/>
              <a:t>At </a:t>
            </a:r>
            <a:r>
              <a:rPr lang="en-US" dirty="0"/>
              <a:t>this point the shampooer escapes into </a:t>
            </a:r>
            <a:r>
              <a:rPr lang="en-US" dirty="0" err="1"/>
              <a:t>Vasantasena's</a:t>
            </a:r>
            <a:r>
              <a:rPr lang="en-US" dirty="0"/>
              <a:t> house. When </a:t>
            </a:r>
            <a:r>
              <a:rPr lang="en-US" dirty="0" err="1"/>
              <a:t>Vasantasena</a:t>
            </a:r>
            <a:r>
              <a:rPr lang="en-US" dirty="0"/>
              <a:t> learns that the shampooer had once served </a:t>
            </a:r>
            <a:r>
              <a:rPr lang="en-US" dirty="0" err="1"/>
              <a:t>Charudatta</a:t>
            </a:r>
            <a:r>
              <a:rPr lang="en-US" dirty="0"/>
              <a:t>, she pays his debt. </a:t>
            </a:r>
            <a:endParaRPr lang="en-US" dirty="0" smtClean="0"/>
          </a:p>
          <a:p>
            <a:pPr algn="just"/>
            <a:r>
              <a:rPr lang="en-US" dirty="0" smtClean="0"/>
              <a:t>The </a:t>
            </a:r>
            <a:r>
              <a:rPr lang="en-US" dirty="0"/>
              <a:t>grateful shampooer resolves to be a monk. </a:t>
            </a:r>
            <a:endParaRPr lang="en-US" dirty="0" smtClean="0"/>
          </a:p>
          <a:p>
            <a:pPr algn="just"/>
            <a:r>
              <a:rPr lang="en-US" dirty="0" smtClean="0"/>
              <a:t>As </a:t>
            </a:r>
            <a:r>
              <a:rPr lang="en-US" dirty="0"/>
              <a:t>he leaves the house he is attacked by a runaway elephant, and saved by a servant of </a:t>
            </a:r>
            <a:r>
              <a:rPr lang="en-US" dirty="0" err="1"/>
              <a:t>Vasantasena</a:t>
            </a:r>
            <a:r>
              <a:rPr lang="en-US" dirty="0"/>
              <a:t>.  </a:t>
            </a:r>
            <a:endParaRPr lang="en-US" dirty="0" smtClean="0"/>
          </a:p>
          <a:p>
            <a:pPr algn="just"/>
            <a:r>
              <a:rPr lang="en-US" dirty="0" smtClean="0"/>
              <a:t>Later </a:t>
            </a:r>
            <a:r>
              <a:rPr lang="en-US" dirty="0" err="1"/>
              <a:t>Samvahaka</a:t>
            </a:r>
            <a:r>
              <a:rPr lang="en-US" dirty="0"/>
              <a:t> turns to be a monk</a:t>
            </a:r>
            <a:r>
              <a:rPr lang="en-US" dirty="0" smtClean="0"/>
              <a:t>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Act II : ‘</a:t>
            </a:r>
            <a:r>
              <a:rPr lang="en-US" dirty="0" err="1"/>
              <a:t>Samvahaka</a:t>
            </a:r>
            <a:r>
              <a:rPr lang="en-US" dirty="0"/>
              <a:t>, the Gambler’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err="1"/>
              <a:t>Vasantasena’s</a:t>
            </a:r>
            <a:r>
              <a:rPr lang="en-US" dirty="0"/>
              <a:t> confession of love and her commitment to </a:t>
            </a:r>
            <a:r>
              <a:rPr lang="en-US" dirty="0" err="1"/>
              <a:t>Charudatta</a:t>
            </a:r>
            <a:endParaRPr lang="en-US" dirty="0"/>
          </a:p>
          <a:p>
            <a:pPr algn="just"/>
            <a:r>
              <a:rPr lang="en-US" dirty="0"/>
              <a:t>Law and order</a:t>
            </a:r>
          </a:p>
          <a:p>
            <a:pPr algn="just"/>
            <a:r>
              <a:rPr lang="en-US" dirty="0"/>
              <a:t>Conversion.</a:t>
            </a:r>
          </a:p>
          <a:p>
            <a:endParaRPr lang="en-US" dirty="0"/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27698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648</TotalTime>
  <Words>164</Words>
  <Application>Microsoft Office PowerPoint</Application>
  <PresentationFormat>On-screen Show (4:3)</PresentationFormat>
  <Paragraphs>18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Act II, Mrichchhakatika</vt:lpstr>
      <vt:lpstr>Act II </vt:lpstr>
      <vt:lpstr>Act II : ‘Samvahaka, the Gambler’</vt:lpstr>
      <vt:lpstr>Act II : ‘Samvahaka, the Gambler’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 Wise Summary of Mrichchhakatika of Sudraka</dc:title>
  <dc:creator>Admin</dc:creator>
  <cp:lastModifiedBy>Windows User</cp:lastModifiedBy>
  <cp:revision>66</cp:revision>
  <dcterms:created xsi:type="dcterms:W3CDTF">2019-08-20T04:29:16Z</dcterms:created>
  <dcterms:modified xsi:type="dcterms:W3CDTF">2021-11-20T16:53:19Z</dcterms:modified>
</cp:coreProperties>
</file>